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6" r:id="rId1"/>
  </p:sldMasterIdLst>
  <p:sldIdLst>
    <p:sldId id="256" r:id="rId2"/>
    <p:sldId id="259" r:id="rId3"/>
    <p:sldId id="260" r:id="rId4"/>
    <p:sldId id="265" r:id="rId5"/>
    <p:sldId id="261" r:id="rId6"/>
    <p:sldId id="262" r:id="rId7"/>
    <p:sldId id="263" r:id="rId8"/>
    <p:sldId id="264" r:id="rId9"/>
    <p:sldId id="266" r:id="rId10"/>
    <p:sldId id="267" r:id="rId11"/>
  </p:sldIdLst>
  <p:sldSz cx="12192000" cy="6858000"/>
  <p:notesSz cx="6858000" cy="9144000"/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9330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14" y="3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9CD0CB3-10B1-4461-B66C-1957885BC158}" type="doc">
      <dgm:prSet loTypeId="urn:microsoft.com/office/officeart/2005/8/layout/list1" loCatId="list" qsTypeId="urn:microsoft.com/office/officeart/2005/8/quickstyle/simple1" qsCatId="simple" csTypeId="urn:microsoft.com/office/officeart/2005/8/colors/accent0_3" csCatId="mainScheme"/>
      <dgm:spPr/>
      <dgm:t>
        <a:bodyPr/>
        <a:lstStyle/>
        <a:p>
          <a:endParaRPr lang="en-US"/>
        </a:p>
      </dgm:t>
    </dgm:pt>
    <dgm:pt modelId="{EA594C85-8342-46D6-9D5D-8B35A659E7B9}">
      <dgm:prSet/>
      <dgm:spPr/>
      <dgm:t>
        <a:bodyPr/>
        <a:lstStyle/>
        <a:p>
          <a:r>
            <a:rPr lang="en-US"/>
            <a:t>Websida</a:t>
          </a:r>
        </a:p>
      </dgm:t>
    </dgm:pt>
    <dgm:pt modelId="{F1790CEF-617F-41FD-A017-79EBC8E20657}" type="parTrans" cxnId="{BA132CCA-8FCE-4044-8F37-DE24E534FD0B}">
      <dgm:prSet/>
      <dgm:spPr/>
      <dgm:t>
        <a:bodyPr/>
        <a:lstStyle/>
        <a:p>
          <a:endParaRPr lang="en-US"/>
        </a:p>
      </dgm:t>
    </dgm:pt>
    <dgm:pt modelId="{DD4FE066-B680-4FA3-8C16-B705DEAAA6D0}" type="sibTrans" cxnId="{BA132CCA-8FCE-4044-8F37-DE24E534FD0B}">
      <dgm:prSet/>
      <dgm:spPr/>
      <dgm:t>
        <a:bodyPr/>
        <a:lstStyle/>
        <a:p>
          <a:endParaRPr lang="en-US"/>
        </a:p>
      </dgm:t>
    </dgm:pt>
    <dgm:pt modelId="{3ACD9F99-ACC0-4D58-A73C-53CF9EADD4D9}">
      <dgm:prSet/>
      <dgm:spPr/>
      <dgm:t>
        <a:bodyPr/>
        <a:lstStyle/>
        <a:p>
          <a:r>
            <a:rPr lang="en-US"/>
            <a:t>Information och kontakt</a:t>
          </a:r>
        </a:p>
      </dgm:t>
    </dgm:pt>
    <dgm:pt modelId="{D58669D7-9A8C-4B0A-8C1F-F8D350779B32}" type="parTrans" cxnId="{3B203895-CB5E-4323-ABCB-F7712C58B878}">
      <dgm:prSet/>
      <dgm:spPr/>
      <dgm:t>
        <a:bodyPr/>
        <a:lstStyle/>
        <a:p>
          <a:endParaRPr lang="en-US"/>
        </a:p>
      </dgm:t>
    </dgm:pt>
    <dgm:pt modelId="{2A91B8F8-548E-4C98-AB4B-D40A061EB863}" type="sibTrans" cxnId="{3B203895-CB5E-4323-ABCB-F7712C58B878}">
      <dgm:prSet/>
      <dgm:spPr/>
      <dgm:t>
        <a:bodyPr/>
        <a:lstStyle/>
        <a:p>
          <a:endParaRPr lang="en-US"/>
        </a:p>
      </dgm:t>
    </dgm:pt>
    <dgm:pt modelId="{A2EA25F1-F8F9-467D-BDE4-ED5D4703A0BF}">
      <dgm:prSet/>
      <dgm:spPr/>
      <dgm:t>
        <a:bodyPr/>
        <a:lstStyle/>
        <a:p>
          <a:r>
            <a:rPr lang="en-US"/>
            <a:t>Konferenser och event</a:t>
          </a:r>
        </a:p>
      </dgm:t>
    </dgm:pt>
    <dgm:pt modelId="{5C26241A-C512-4A46-BAFC-DB2850AE2708}" type="parTrans" cxnId="{2586A886-7312-4D8A-8E95-49AF27D3A9AA}">
      <dgm:prSet/>
      <dgm:spPr/>
      <dgm:t>
        <a:bodyPr/>
        <a:lstStyle/>
        <a:p>
          <a:endParaRPr lang="en-US"/>
        </a:p>
      </dgm:t>
    </dgm:pt>
    <dgm:pt modelId="{FB1C9BB8-EF45-46CC-ABE1-F55A1E672C77}" type="sibTrans" cxnId="{2586A886-7312-4D8A-8E95-49AF27D3A9AA}">
      <dgm:prSet/>
      <dgm:spPr/>
      <dgm:t>
        <a:bodyPr/>
        <a:lstStyle/>
        <a:p>
          <a:endParaRPr lang="en-US"/>
        </a:p>
      </dgm:t>
    </dgm:pt>
    <dgm:pt modelId="{195C6608-C84B-48DC-B8B9-A317405E4B5A}">
      <dgm:prSet/>
      <dgm:spPr/>
      <dgm:t>
        <a:bodyPr/>
        <a:lstStyle/>
        <a:p>
          <a:r>
            <a:rPr lang="en-US"/>
            <a:t>Visa upp produkten </a:t>
          </a:r>
        </a:p>
      </dgm:t>
    </dgm:pt>
    <dgm:pt modelId="{32FC5E23-7603-4849-868E-2E9F71E11231}" type="parTrans" cxnId="{E21158C5-AB01-4CC6-BDA2-B54B1F38806A}">
      <dgm:prSet/>
      <dgm:spPr/>
      <dgm:t>
        <a:bodyPr/>
        <a:lstStyle/>
        <a:p>
          <a:endParaRPr lang="en-US"/>
        </a:p>
      </dgm:t>
    </dgm:pt>
    <dgm:pt modelId="{233102A0-FF1E-4BA1-976D-A2A63F4541A5}" type="sibTrans" cxnId="{E21158C5-AB01-4CC6-BDA2-B54B1F38806A}">
      <dgm:prSet/>
      <dgm:spPr/>
      <dgm:t>
        <a:bodyPr/>
        <a:lstStyle/>
        <a:p>
          <a:endParaRPr lang="en-US"/>
        </a:p>
      </dgm:t>
    </dgm:pt>
    <dgm:pt modelId="{DD7A7F62-D328-47DE-98ED-716404346A2D}">
      <dgm:prSet/>
      <dgm:spPr/>
      <dgm:t>
        <a:bodyPr/>
        <a:lstStyle/>
        <a:p>
          <a:r>
            <a:rPr lang="en-US"/>
            <a:t>Målgruppen samlad på en plats</a:t>
          </a:r>
        </a:p>
      </dgm:t>
    </dgm:pt>
    <dgm:pt modelId="{1582C69C-AEE2-470C-9186-1298D3867375}" type="parTrans" cxnId="{C78E9353-EA8E-4E7D-A9B3-ECC6BA52A639}">
      <dgm:prSet/>
      <dgm:spPr/>
      <dgm:t>
        <a:bodyPr/>
        <a:lstStyle/>
        <a:p>
          <a:endParaRPr lang="en-US"/>
        </a:p>
      </dgm:t>
    </dgm:pt>
    <dgm:pt modelId="{FD0D70D7-2AB9-4D96-81C2-BF5883A93858}" type="sibTrans" cxnId="{C78E9353-EA8E-4E7D-A9B3-ECC6BA52A639}">
      <dgm:prSet/>
      <dgm:spPr/>
      <dgm:t>
        <a:bodyPr/>
        <a:lstStyle/>
        <a:p>
          <a:endParaRPr lang="en-US"/>
        </a:p>
      </dgm:t>
    </dgm:pt>
    <dgm:pt modelId="{A1E7ACBA-5C87-4F0B-A454-B1F40E3E95D8}">
      <dgm:prSet/>
      <dgm:spPr/>
      <dgm:t>
        <a:bodyPr/>
        <a:lstStyle/>
        <a:p>
          <a:r>
            <a:rPr lang="en-US"/>
            <a:t>Säljs personal</a:t>
          </a:r>
        </a:p>
      </dgm:t>
    </dgm:pt>
    <dgm:pt modelId="{76A9EB25-F988-43AE-A34E-DE9B86255081}" type="parTrans" cxnId="{5D8A48AC-0ACD-45F4-B16E-D4863D1D3781}">
      <dgm:prSet/>
      <dgm:spPr/>
      <dgm:t>
        <a:bodyPr/>
        <a:lstStyle/>
        <a:p>
          <a:endParaRPr lang="en-US"/>
        </a:p>
      </dgm:t>
    </dgm:pt>
    <dgm:pt modelId="{5DBD2B46-B200-4937-8868-5A4B505A6BC4}" type="sibTrans" cxnId="{5D8A48AC-0ACD-45F4-B16E-D4863D1D3781}">
      <dgm:prSet/>
      <dgm:spPr/>
      <dgm:t>
        <a:bodyPr/>
        <a:lstStyle/>
        <a:p>
          <a:endParaRPr lang="en-US"/>
        </a:p>
      </dgm:t>
    </dgm:pt>
    <dgm:pt modelId="{45DAC4D6-A67F-4159-BDD5-619681581CB2}">
      <dgm:prSet/>
      <dgm:spPr/>
      <dgm:t>
        <a:bodyPr/>
        <a:lstStyle/>
        <a:p>
          <a:r>
            <a:rPr lang="en-US"/>
            <a:t>Få fram den skräddarsydda aspekten</a:t>
          </a:r>
        </a:p>
      </dgm:t>
    </dgm:pt>
    <dgm:pt modelId="{EDE51BE2-4611-4DC0-9AB0-51D3F2082793}" type="parTrans" cxnId="{BC7F8410-DDA2-4BCE-B6E3-40DA66E08D14}">
      <dgm:prSet/>
      <dgm:spPr/>
      <dgm:t>
        <a:bodyPr/>
        <a:lstStyle/>
        <a:p>
          <a:endParaRPr lang="en-US"/>
        </a:p>
      </dgm:t>
    </dgm:pt>
    <dgm:pt modelId="{AFC6A187-3DDF-46D8-97BE-BF4E01A03460}" type="sibTrans" cxnId="{BC7F8410-DDA2-4BCE-B6E3-40DA66E08D14}">
      <dgm:prSet/>
      <dgm:spPr/>
      <dgm:t>
        <a:bodyPr/>
        <a:lstStyle/>
        <a:p>
          <a:endParaRPr lang="en-US"/>
        </a:p>
      </dgm:t>
    </dgm:pt>
    <dgm:pt modelId="{601EBD06-1D1E-9146-AA87-0C6458B7543D}" type="pres">
      <dgm:prSet presAssocID="{49CD0CB3-10B1-4461-B66C-1957885BC158}" presName="linear" presStyleCnt="0">
        <dgm:presLayoutVars>
          <dgm:dir/>
          <dgm:animLvl val="lvl"/>
          <dgm:resizeHandles val="exact"/>
        </dgm:presLayoutVars>
      </dgm:prSet>
      <dgm:spPr/>
    </dgm:pt>
    <dgm:pt modelId="{793BAE20-7C42-1C45-A677-CC67F43C8215}" type="pres">
      <dgm:prSet presAssocID="{EA594C85-8342-46D6-9D5D-8B35A659E7B9}" presName="parentLin" presStyleCnt="0"/>
      <dgm:spPr/>
    </dgm:pt>
    <dgm:pt modelId="{65F1276A-52A2-5B49-B569-3F41D9CA3C33}" type="pres">
      <dgm:prSet presAssocID="{EA594C85-8342-46D6-9D5D-8B35A659E7B9}" presName="parentLeftMargin" presStyleLbl="node1" presStyleIdx="0" presStyleCnt="3"/>
      <dgm:spPr/>
    </dgm:pt>
    <dgm:pt modelId="{C14EDB08-5D62-EA4C-BFA7-593239B1FDE8}" type="pres">
      <dgm:prSet presAssocID="{EA594C85-8342-46D6-9D5D-8B35A659E7B9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06530C22-BF54-F440-B327-CC8FBCA00B11}" type="pres">
      <dgm:prSet presAssocID="{EA594C85-8342-46D6-9D5D-8B35A659E7B9}" presName="negativeSpace" presStyleCnt="0"/>
      <dgm:spPr/>
    </dgm:pt>
    <dgm:pt modelId="{EB47E6B0-E9BE-1048-8753-F74ED4D13F5C}" type="pres">
      <dgm:prSet presAssocID="{EA594C85-8342-46D6-9D5D-8B35A659E7B9}" presName="childText" presStyleLbl="conFgAcc1" presStyleIdx="0" presStyleCnt="3">
        <dgm:presLayoutVars>
          <dgm:bulletEnabled val="1"/>
        </dgm:presLayoutVars>
      </dgm:prSet>
      <dgm:spPr/>
    </dgm:pt>
    <dgm:pt modelId="{0B67384E-9689-9348-9694-252BA8493781}" type="pres">
      <dgm:prSet presAssocID="{DD4FE066-B680-4FA3-8C16-B705DEAAA6D0}" presName="spaceBetweenRectangles" presStyleCnt="0"/>
      <dgm:spPr/>
    </dgm:pt>
    <dgm:pt modelId="{BADBFB78-F466-284C-B297-A13AAA1202A9}" type="pres">
      <dgm:prSet presAssocID="{A2EA25F1-F8F9-467D-BDE4-ED5D4703A0BF}" presName="parentLin" presStyleCnt="0"/>
      <dgm:spPr/>
    </dgm:pt>
    <dgm:pt modelId="{AD08F2FA-4B8E-B24B-928F-BC481EEC5690}" type="pres">
      <dgm:prSet presAssocID="{A2EA25F1-F8F9-467D-BDE4-ED5D4703A0BF}" presName="parentLeftMargin" presStyleLbl="node1" presStyleIdx="0" presStyleCnt="3"/>
      <dgm:spPr/>
    </dgm:pt>
    <dgm:pt modelId="{5969418C-A36D-414E-B5AB-5872DD1E368C}" type="pres">
      <dgm:prSet presAssocID="{A2EA25F1-F8F9-467D-BDE4-ED5D4703A0BF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617FE6E0-1A32-5647-B293-BC93AA9C6376}" type="pres">
      <dgm:prSet presAssocID="{A2EA25F1-F8F9-467D-BDE4-ED5D4703A0BF}" presName="negativeSpace" presStyleCnt="0"/>
      <dgm:spPr/>
    </dgm:pt>
    <dgm:pt modelId="{5B2CB376-EB47-7943-9938-CFF81D8C696A}" type="pres">
      <dgm:prSet presAssocID="{A2EA25F1-F8F9-467D-BDE4-ED5D4703A0BF}" presName="childText" presStyleLbl="conFgAcc1" presStyleIdx="1" presStyleCnt="3">
        <dgm:presLayoutVars>
          <dgm:bulletEnabled val="1"/>
        </dgm:presLayoutVars>
      </dgm:prSet>
      <dgm:spPr/>
    </dgm:pt>
    <dgm:pt modelId="{470807AD-0C18-F14D-8600-D4C6E503D453}" type="pres">
      <dgm:prSet presAssocID="{FB1C9BB8-EF45-46CC-ABE1-F55A1E672C77}" presName="spaceBetweenRectangles" presStyleCnt="0"/>
      <dgm:spPr/>
    </dgm:pt>
    <dgm:pt modelId="{58B4421D-758C-C744-9B7F-0472CBB98161}" type="pres">
      <dgm:prSet presAssocID="{A1E7ACBA-5C87-4F0B-A454-B1F40E3E95D8}" presName="parentLin" presStyleCnt="0"/>
      <dgm:spPr/>
    </dgm:pt>
    <dgm:pt modelId="{7F315AF2-B078-7047-A0F4-A656039C8DBD}" type="pres">
      <dgm:prSet presAssocID="{A1E7ACBA-5C87-4F0B-A454-B1F40E3E95D8}" presName="parentLeftMargin" presStyleLbl="node1" presStyleIdx="1" presStyleCnt="3"/>
      <dgm:spPr/>
    </dgm:pt>
    <dgm:pt modelId="{3E88B260-5B52-B546-9652-050E9D3676E1}" type="pres">
      <dgm:prSet presAssocID="{A1E7ACBA-5C87-4F0B-A454-B1F40E3E95D8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0E861918-256C-FA43-B7A1-FA4853763302}" type="pres">
      <dgm:prSet presAssocID="{A1E7ACBA-5C87-4F0B-A454-B1F40E3E95D8}" presName="negativeSpace" presStyleCnt="0"/>
      <dgm:spPr/>
    </dgm:pt>
    <dgm:pt modelId="{2EBF7473-0D93-C341-852E-1DCEE2152E1C}" type="pres">
      <dgm:prSet presAssocID="{A1E7ACBA-5C87-4F0B-A454-B1F40E3E95D8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BC7F8410-DDA2-4BCE-B6E3-40DA66E08D14}" srcId="{A1E7ACBA-5C87-4F0B-A454-B1F40E3E95D8}" destId="{45DAC4D6-A67F-4159-BDD5-619681581CB2}" srcOrd="0" destOrd="0" parTransId="{EDE51BE2-4611-4DC0-9AB0-51D3F2082793}" sibTransId="{AFC6A187-3DDF-46D8-97BE-BF4E01A03460}"/>
    <dgm:cxn modelId="{A6EBB435-8508-224F-AAD6-31A235C3DDB3}" type="presOf" srcId="{45DAC4D6-A67F-4159-BDD5-619681581CB2}" destId="{2EBF7473-0D93-C341-852E-1DCEE2152E1C}" srcOrd="0" destOrd="0" presId="urn:microsoft.com/office/officeart/2005/8/layout/list1"/>
    <dgm:cxn modelId="{7D05D04E-A836-104F-AF07-F698E9704F05}" type="presOf" srcId="{A1E7ACBA-5C87-4F0B-A454-B1F40E3E95D8}" destId="{3E88B260-5B52-B546-9652-050E9D3676E1}" srcOrd="1" destOrd="0" presId="urn:microsoft.com/office/officeart/2005/8/layout/list1"/>
    <dgm:cxn modelId="{C78E9353-EA8E-4E7D-A9B3-ECC6BA52A639}" srcId="{A2EA25F1-F8F9-467D-BDE4-ED5D4703A0BF}" destId="{DD7A7F62-D328-47DE-98ED-716404346A2D}" srcOrd="1" destOrd="0" parTransId="{1582C69C-AEE2-470C-9186-1298D3867375}" sibTransId="{FD0D70D7-2AB9-4D96-81C2-BF5883A93858}"/>
    <dgm:cxn modelId="{0F83A286-852D-804B-A171-DD09CF864F7F}" type="presOf" srcId="{A2EA25F1-F8F9-467D-BDE4-ED5D4703A0BF}" destId="{5969418C-A36D-414E-B5AB-5872DD1E368C}" srcOrd="1" destOrd="0" presId="urn:microsoft.com/office/officeart/2005/8/layout/list1"/>
    <dgm:cxn modelId="{2586A886-7312-4D8A-8E95-49AF27D3A9AA}" srcId="{49CD0CB3-10B1-4461-B66C-1957885BC158}" destId="{A2EA25F1-F8F9-467D-BDE4-ED5D4703A0BF}" srcOrd="1" destOrd="0" parTransId="{5C26241A-C512-4A46-BAFC-DB2850AE2708}" sibTransId="{FB1C9BB8-EF45-46CC-ABE1-F55A1E672C77}"/>
    <dgm:cxn modelId="{FB87918E-AFAA-0141-A1AC-F6E99A653E99}" type="presOf" srcId="{EA594C85-8342-46D6-9D5D-8B35A659E7B9}" destId="{C14EDB08-5D62-EA4C-BFA7-593239B1FDE8}" srcOrd="1" destOrd="0" presId="urn:microsoft.com/office/officeart/2005/8/layout/list1"/>
    <dgm:cxn modelId="{3B203895-CB5E-4323-ABCB-F7712C58B878}" srcId="{EA594C85-8342-46D6-9D5D-8B35A659E7B9}" destId="{3ACD9F99-ACC0-4D58-A73C-53CF9EADD4D9}" srcOrd="0" destOrd="0" parTransId="{D58669D7-9A8C-4B0A-8C1F-F8D350779B32}" sibTransId="{2A91B8F8-548E-4C98-AB4B-D40A061EB863}"/>
    <dgm:cxn modelId="{5D8A48AC-0ACD-45F4-B16E-D4863D1D3781}" srcId="{49CD0CB3-10B1-4461-B66C-1957885BC158}" destId="{A1E7ACBA-5C87-4F0B-A454-B1F40E3E95D8}" srcOrd="2" destOrd="0" parTransId="{76A9EB25-F988-43AE-A34E-DE9B86255081}" sibTransId="{5DBD2B46-B200-4937-8868-5A4B505A6BC4}"/>
    <dgm:cxn modelId="{497A37B0-8A3B-4F42-8B66-147B13B6DE26}" type="presOf" srcId="{A2EA25F1-F8F9-467D-BDE4-ED5D4703A0BF}" destId="{AD08F2FA-4B8E-B24B-928F-BC481EEC5690}" srcOrd="0" destOrd="0" presId="urn:microsoft.com/office/officeart/2005/8/layout/list1"/>
    <dgm:cxn modelId="{3523F2BD-C6BB-FE41-B932-246BB846007B}" type="presOf" srcId="{3ACD9F99-ACC0-4D58-A73C-53CF9EADD4D9}" destId="{EB47E6B0-E9BE-1048-8753-F74ED4D13F5C}" srcOrd="0" destOrd="0" presId="urn:microsoft.com/office/officeart/2005/8/layout/list1"/>
    <dgm:cxn modelId="{A187AEC2-4BC5-CF49-9D89-75BE08E177E1}" type="presOf" srcId="{EA594C85-8342-46D6-9D5D-8B35A659E7B9}" destId="{65F1276A-52A2-5B49-B569-3F41D9CA3C33}" srcOrd="0" destOrd="0" presId="urn:microsoft.com/office/officeart/2005/8/layout/list1"/>
    <dgm:cxn modelId="{0424B6C3-79B3-5942-8FD4-D3D914C3B74D}" type="presOf" srcId="{A1E7ACBA-5C87-4F0B-A454-B1F40E3E95D8}" destId="{7F315AF2-B078-7047-A0F4-A656039C8DBD}" srcOrd="0" destOrd="0" presId="urn:microsoft.com/office/officeart/2005/8/layout/list1"/>
    <dgm:cxn modelId="{E21158C5-AB01-4CC6-BDA2-B54B1F38806A}" srcId="{A2EA25F1-F8F9-467D-BDE4-ED5D4703A0BF}" destId="{195C6608-C84B-48DC-B8B9-A317405E4B5A}" srcOrd="0" destOrd="0" parTransId="{32FC5E23-7603-4849-868E-2E9F71E11231}" sibTransId="{233102A0-FF1E-4BA1-976D-A2A63F4541A5}"/>
    <dgm:cxn modelId="{BA132CCA-8FCE-4044-8F37-DE24E534FD0B}" srcId="{49CD0CB3-10B1-4461-B66C-1957885BC158}" destId="{EA594C85-8342-46D6-9D5D-8B35A659E7B9}" srcOrd="0" destOrd="0" parTransId="{F1790CEF-617F-41FD-A017-79EBC8E20657}" sibTransId="{DD4FE066-B680-4FA3-8C16-B705DEAAA6D0}"/>
    <dgm:cxn modelId="{71381DCB-7CA1-5F4C-854C-B87165AFE84B}" type="presOf" srcId="{DD7A7F62-D328-47DE-98ED-716404346A2D}" destId="{5B2CB376-EB47-7943-9938-CFF81D8C696A}" srcOrd="0" destOrd="1" presId="urn:microsoft.com/office/officeart/2005/8/layout/list1"/>
    <dgm:cxn modelId="{B9816FDE-D0B0-7D48-90CC-A2BFF6159AA0}" type="presOf" srcId="{49CD0CB3-10B1-4461-B66C-1957885BC158}" destId="{601EBD06-1D1E-9146-AA87-0C6458B7543D}" srcOrd="0" destOrd="0" presId="urn:microsoft.com/office/officeart/2005/8/layout/list1"/>
    <dgm:cxn modelId="{CEE30AF8-E2C9-F047-907A-E5F920743798}" type="presOf" srcId="{195C6608-C84B-48DC-B8B9-A317405E4B5A}" destId="{5B2CB376-EB47-7943-9938-CFF81D8C696A}" srcOrd="0" destOrd="0" presId="urn:microsoft.com/office/officeart/2005/8/layout/list1"/>
    <dgm:cxn modelId="{9F7E2AF7-DF71-CA4E-893D-5B680B6C3187}" type="presParOf" srcId="{601EBD06-1D1E-9146-AA87-0C6458B7543D}" destId="{793BAE20-7C42-1C45-A677-CC67F43C8215}" srcOrd="0" destOrd="0" presId="urn:microsoft.com/office/officeart/2005/8/layout/list1"/>
    <dgm:cxn modelId="{324EEE1E-C245-AA4E-8824-36EF7599386D}" type="presParOf" srcId="{793BAE20-7C42-1C45-A677-CC67F43C8215}" destId="{65F1276A-52A2-5B49-B569-3F41D9CA3C33}" srcOrd="0" destOrd="0" presId="urn:microsoft.com/office/officeart/2005/8/layout/list1"/>
    <dgm:cxn modelId="{D528B784-FB86-4D46-ABE9-395C756F637F}" type="presParOf" srcId="{793BAE20-7C42-1C45-A677-CC67F43C8215}" destId="{C14EDB08-5D62-EA4C-BFA7-593239B1FDE8}" srcOrd="1" destOrd="0" presId="urn:microsoft.com/office/officeart/2005/8/layout/list1"/>
    <dgm:cxn modelId="{30015F04-4417-9348-8331-629BE73BF02C}" type="presParOf" srcId="{601EBD06-1D1E-9146-AA87-0C6458B7543D}" destId="{06530C22-BF54-F440-B327-CC8FBCA00B11}" srcOrd="1" destOrd="0" presId="urn:microsoft.com/office/officeart/2005/8/layout/list1"/>
    <dgm:cxn modelId="{ADA1C845-C445-D24E-AF10-2C4EDF337EFA}" type="presParOf" srcId="{601EBD06-1D1E-9146-AA87-0C6458B7543D}" destId="{EB47E6B0-E9BE-1048-8753-F74ED4D13F5C}" srcOrd="2" destOrd="0" presId="urn:microsoft.com/office/officeart/2005/8/layout/list1"/>
    <dgm:cxn modelId="{826AA1AA-5B38-724E-B6E7-9768E5EF7765}" type="presParOf" srcId="{601EBD06-1D1E-9146-AA87-0C6458B7543D}" destId="{0B67384E-9689-9348-9694-252BA8493781}" srcOrd="3" destOrd="0" presId="urn:microsoft.com/office/officeart/2005/8/layout/list1"/>
    <dgm:cxn modelId="{8BDB183E-2A90-7748-A1BD-F3719EA9396E}" type="presParOf" srcId="{601EBD06-1D1E-9146-AA87-0C6458B7543D}" destId="{BADBFB78-F466-284C-B297-A13AAA1202A9}" srcOrd="4" destOrd="0" presId="urn:microsoft.com/office/officeart/2005/8/layout/list1"/>
    <dgm:cxn modelId="{EB54E0C4-E673-7943-B55E-6983CDD01C8F}" type="presParOf" srcId="{BADBFB78-F466-284C-B297-A13AAA1202A9}" destId="{AD08F2FA-4B8E-B24B-928F-BC481EEC5690}" srcOrd="0" destOrd="0" presId="urn:microsoft.com/office/officeart/2005/8/layout/list1"/>
    <dgm:cxn modelId="{F44C0702-B6D1-A143-8B1F-969B120604B0}" type="presParOf" srcId="{BADBFB78-F466-284C-B297-A13AAA1202A9}" destId="{5969418C-A36D-414E-B5AB-5872DD1E368C}" srcOrd="1" destOrd="0" presId="urn:microsoft.com/office/officeart/2005/8/layout/list1"/>
    <dgm:cxn modelId="{5F40662B-33EA-9A4E-849C-5114113A4471}" type="presParOf" srcId="{601EBD06-1D1E-9146-AA87-0C6458B7543D}" destId="{617FE6E0-1A32-5647-B293-BC93AA9C6376}" srcOrd="5" destOrd="0" presId="urn:microsoft.com/office/officeart/2005/8/layout/list1"/>
    <dgm:cxn modelId="{0B5B4DAE-AE43-5048-A01C-061D5BAA03F1}" type="presParOf" srcId="{601EBD06-1D1E-9146-AA87-0C6458B7543D}" destId="{5B2CB376-EB47-7943-9938-CFF81D8C696A}" srcOrd="6" destOrd="0" presId="urn:microsoft.com/office/officeart/2005/8/layout/list1"/>
    <dgm:cxn modelId="{64D05475-2929-C24C-B372-6819B56D23CA}" type="presParOf" srcId="{601EBD06-1D1E-9146-AA87-0C6458B7543D}" destId="{470807AD-0C18-F14D-8600-D4C6E503D453}" srcOrd="7" destOrd="0" presId="urn:microsoft.com/office/officeart/2005/8/layout/list1"/>
    <dgm:cxn modelId="{A44A9289-E2F1-E94D-88A2-9515E5214D7F}" type="presParOf" srcId="{601EBD06-1D1E-9146-AA87-0C6458B7543D}" destId="{58B4421D-758C-C744-9B7F-0472CBB98161}" srcOrd="8" destOrd="0" presId="urn:microsoft.com/office/officeart/2005/8/layout/list1"/>
    <dgm:cxn modelId="{EB46D847-91B1-2945-90A7-D7A911907346}" type="presParOf" srcId="{58B4421D-758C-C744-9B7F-0472CBB98161}" destId="{7F315AF2-B078-7047-A0F4-A656039C8DBD}" srcOrd="0" destOrd="0" presId="urn:microsoft.com/office/officeart/2005/8/layout/list1"/>
    <dgm:cxn modelId="{8386D239-A146-4040-A6B9-25D886F462A4}" type="presParOf" srcId="{58B4421D-758C-C744-9B7F-0472CBB98161}" destId="{3E88B260-5B52-B546-9652-050E9D3676E1}" srcOrd="1" destOrd="0" presId="urn:microsoft.com/office/officeart/2005/8/layout/list1"/>
    <dgm:cxn modelId="{226319B1-6D41-254B-B556-923409E7E39D}" type="presParOf" srcId="{601EBD06-1D1E-9146-AA87-0C6458B7543D}" destId="{0E861918-256C-FA43-B7A1-FA4853763302}" srcOrd="9" destOrd="0" presId="urn:microsoft.com/office/officeart/2005/8/layout/list1"/>
    <dgm:cxn modelId="{7FE51D57-2085-EA49-8FEB-45AF4A303C8B}" type="presParOf" srcId="{601EBD06-1D1E-9146-AA87-0C6458B7543D}" destId="{2EBF7473-0D93-C341-852E-1DCEE2152E1C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9EE9DA0-22BB-4401-8C95-7D458E3D0521}" type="doc">
      <dgm:prSet loTypeId="urn:microsoft.com/office/officeart/2018/5/layout/IconCircle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EAA5B54-81F5-4F78-888E-28388D86921F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Servrar</a:t>
          </a:r>
        </a:p>
      </dgm:t>
    </dgm:pt>
    <dgm:pt modelId="{D2583AEC-858F-44A0-8C80-64F627C82460}" type="parTrans" cxnId="{4B3431CE-2764-4669-94B4-4D16EC4C36CD}">
      <dgm:prSet/>
      <dgm:spPr/>
      <dgm:t>
        <a:bodyPr/>
        <a:lstStyle/>
        <a:p>
          <a:endParaRPr lang="en-US"/>
        </a:p>
      </dgm:t>
    </dgm:pt>
    <dgm:pt modelId="{98133B50-A0D7-4D2F-85DD-0F90E81DDAA1}" type="sibTrans" cxnId="{4B3431CE-2764-4669-94B4-4D16EC4C36CD}">
      <dgm:prSet/>
      <dgm:spPr/>
      <dgm:t>
        <a:bodyPr/>
        <a:lstStyle/>
        <a:p>
          <a:endParaRPr lang="en-US"/>
        </a:p>
      </dgm:t>
    </dgm:pt>
    <dgm:pt modelId="{1DFB51D5-F295-409C-999E-5DE12FC49E3E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Lokaler</a:t>
          </a:r>
        </a:p>
      </dgm:t>
    </dgm:pt>
    <dgm:pt modelId="{470EC487-BB80-4603-8755-4320E6A9D756}" type="parTrans" cxnId="{75D53A3D-FC86-4DD8-AA16-47C5BE2D052B}">
      <dgm:prSet/>
      <dgm:spPr/>
      <dgm:t>
        <a:bodyPr/>
        <a:lstStyle/>
        <a:p>
          <a:endParaRPr lang="en-US"/>
        </a:p>
      </dgm:t>
    </dgm:pt>
    <dgm:pt modelId="{D558A370-0ADB-4982-8F67-9AFDD6867526}" type="sibTrans" cxnId="{75D53A3D-FC86-4DD8-AA16-47C5BE2D052B}">
      <dgm:prSet/>
      <dgm:spPr/>
      <dgm:t>
        <a:bodyPr/>
        <a:lstStyle/>
        <a:p>
          <a:endParaRPr lang="en-US"/>
        </a:p>
      </dgm:t>
    </dgm:pt>
    <dgm:pt modelId="{BAA61EEE-7B4D-4218-B13B-3D46CA9E6956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1"/>
            <a:t>Utvecklare</a:t>
          </a:r>
          <a:endParaRPr lang="en-US"/>
        </a:p>
      </dgm:t>
    </dgm:pt>
    <dgm:pt modelId="{5E0E6C55-3F9A-4797-911B-D3918A1E9B70}" type="parTrans" cxnId="{3FA5D859-C7FB-4D2A-812C-2900B82E38AB}">
      <dgm:prSet/>
      <dgm:spPr/>
      <dgm:t>
        <a:bodyPr/>
        <a:lstStyle/>
        <a:p>
          <a:endParaRPr lang="en-US"/>
        </a:p>
      </dgm:t>
    </dgm:pt>
    <dgm:pt modelId="{6832D6B6-BDCC-4A34-88A1-59AD7BD3787A}" type="sibTrans" cxnId="{3FA5D859-C7FB-4D2A-812C-2900B82E38AB}">
      <dgm:prSet/>
      <dgm:spPr/>
      <dgm:t>
        <a:bodyPr/>
        <a:lstStyle/>
        <a:p>
          <a:endParaRPr lang="en-US"/>
        </a:p>
      </dgm:t>
    </dgm:pt>
    <dgm:pt modelId="{C988EC28-0240-4E93-B838-46EFD7702C98}" type="pres">
      <dgm:prSet presAssocID="{59EE9DA0-22BB-4401-8C95-7D458E3D0521}" presName="root" presStyleCnt="0">
        <dgm:presLayoutVars>
          <dgm:dir/>
          <dgm:resizeHandles val="exact"/>
        </dgm:presLayoutVars>
      </dgm:prSet>
      <dgm:spPr/>
    </dgm:pt>
    <dgm:pt modelId="{C8B205A6-BF15-4FCA-BDEC-EA9FA20453BF}" type="pres">
      <dgm:prSet presAssocID="{1EAA5B54-81F5-4F78-888E-28388D86921F}" presName="compNode" presStyleCnt="0"/>
      <dgm:spPr/>
    </dgm:pt>
    <dgm:pt modelId="{873EA7E1-9A5D-407B-AC48-FDD67DE701A1}" type="pres">
      <dgm:prSet presAssocID="{1EAA5B54-81F5-4F78-888E-28388D86921F}" presName="iconBgRect" presStyleLbl="bgShp" presStyleIdx="0" presStyleCnt="3"/>
      <dgm:spPr/>
    </dgm:pt>
    <dgm:pt modelId="{6DB89C3D-74A5-4AC8-8D62-F6A4BCFD0787}" type="pres">
      <dgm:prSet presAssocID="{1EAA5B54-81F5-4F78-888E-28388D86921F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"/>
        </a:ext>
      </dgm:extLst>
    </dgm:pt>
    <dgm:pt modelId="{5B41BC07-2408-4D91-A92E-C2539ADA26B2}" type="pres">
      <dgm:prSet presAssocID="{1EAA5B54-81F5-4F78-888E-28388D86921F}" presName="spaceRect" presStyleCnt="0"/>
      <dgm:spPr/>
    </dgm:pt>
    <dgm:pt modelId="{05D7867F-3961-41A1-A00E-E0084AA01322}" type="pres">
      <dgm:prSet presAssocID="{1EAA5B54-81F5-4F78-888E-28388D86921F}" presName="textRect" presStyleLbl="revTx" presStyleIdx="0" presStyleCnt="3">
        <dgm:presLayoutVars>
          <dgm:chMax val="1"/>
          <dgm:chPref val="1"/>
        </dgm:presLayoutVars>
      </dgm:prSet>
      <dgm:spPr/>
    </dgm:pt>
    <dgm:pt modelId="{87C29078-68A2-413E-8C5A-FE0BBCEEB0ED}" type="pres">
      <dgm:prSet presAssocID="{98133B50-A0D7-4D2F-85DD-0F90E81DDAA1}" presName="sibTrans" presStyleCnt="0"/>
      <dgm:spPr/>
    </dgm:pt>
    <dgm:pt modelId="{6CEA08C5-C71F-41B7-B975-023CE08C725F}" type="pres">
      <dgm:prSet presAssocID="{1DFB51D5-F295-409C-999E-5DE12FC49E3E}" presName="compNode" presStyleCnt="0"/>
      <dgm:spPr/>
    </dgm:pt>
    <dgm:pt modelId="{EE73EC01-F843-4E0C-88CC-45DEE535C482}" type="pres">
      <dgm:prSet presAssocID="{1DFB51D5-F295-409C-999E-5DE12FC49E3E}" presName="iconBgRect" presStyleLbl="bgShp" presStyleIdx="1" presStyleCnt="3"/>
      <dgm:spPr/>
    </dgm:pt>
    <dgm:pt modelId="{C726EBB2-E08A-4B26-A6D8-81E485715D5D}" type="pres">
      <dgm:prSet presAssocID="{1DFB51D5-F295-409C-999E-5DE12FC49E3E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or"/>
        </a:ext>
      </dgm:extLst>
    </dgm:pt>
    <dgm:pt modelId="{A95F11BC-842F-4D17-8C3E-BDF234FAE1DA}" type="pres">
      <dgm:prSet presAssocID="{1DFB51D5-F295-409C-999E-5DE12FC49E3E}" presName="spaceRect" presStyleCnt="0"/>
      <dgm:spPr/>
    </dgm:pt>
    <dgm:pt modelId="{670E80DC-BDA1-4906-9613-C799462A9CEB}" type="pres">
      <dgm:prSet presAssocID="{1DFB51D5-F295-409C-999E-5DE12FC49E3E}" presName="textRect" presStyleLbl="revTx" presStyleIdx="1" presStyleCnt="3">
        <dgm:presLayoutVars>
          <dgm:chMax val="1"/>
          <dgm:chPref val="1"/>
        </dgm:presLayoutVars>
      </dgm:prSet>
      <dgm:spPr/>
    </dgm:pt>
    <dgm:pt modelId="{A9B0CD26-E46B-4685-9659-F7CD2F1713D6}" type="pres">
      <dgm:prSet presAssocID="{D558A370-0ADB-4982-8F67-9AFDD6867526}" presName="sibTrans" presStyleCnt="0"/>
      <dgm:spPr/>
    </dgm:pt>
    <dgm:pt modelId="{37C4E9DC-B5E9-4909-A4EF-24E109AD9076}" type="pres">
      <dgm:prSet presAssocID="{BAA61EEE-7B4D-4218-B13B-3D46CA9E6956}" presName="compNode" presStyleCnt="0"/>
      <dgm:spPr/>
    </dgm:pt>
    <dgm:pt modelId="{6EBB700F-5A89-4931-AAAD-7639E242F2CA}" type="pres">
      <dgm:prSet presAssocID="{BAA61EEE-7B4D-4218-B13B-3D46CA9E6956}" presName="iconBgRect" presStyleLbl="bgShp" presStyleIdx="2" presStyleCnt="3"/>
      <dgm:spPr/>
    </dgm:pt>
    <dgm:pt modelId="{F9CA8A6C-7110-442D-9E18-66BEC5E25327}" type="pres">
      <dgm:prSet presAssocID="{BAA61EEE-7B4D-4218-B13B-3D46CA9E6956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Användare"/>
        </a:ext>
      </dgm:extLst>
    </dgm:pt>
    <dgm:pt modelId="{CEA30E40-2A44-4050-AF4C-B903C56CE125}" type="pres">
      <dgm:prSet presAssocID="{BAA61EEE-7B4D-4218-B13B-3D46CA9E6956}" presName="spaceRect" presStyleCnt="0"/>
      <dgm:spPr/>
    </dgm:pt>
    <dgm:pt modelId="{707DCC67-AD3D-4C39-8025-8ED2836A0E2A}" type="pres">
      <dgm:prSet presAssocID="{BAA61EEE-7B4D-4218-B13B-3D46CA9E6956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75D53A3D-FC86-4DD8-AA16-47C5BE2D052B}" srcId="{59EE9DA0-22BB-4401-8C95-7D458E3D0521}" destId="{1DFB51D5-F295-409C-999E-5DE12FC49E3E}" srcOrd="1" destOrd="0" parTransId="{470EC487-BB80-4603-8755-4320E6A9D756}" sibTransId="{D558A370-0ADB-4982-8F67-9AFDD6867526}"/>
    <dgm:cxn modelId="{0F160261-8909-4E5D-82A5-CBF61934A845}" type="presOf" srcId="{1EAA5B54-81F5-4F78-888E-28388D86921F}" destId="{05D7867F-3961-41A1-A00E-E0084AA01322}" srcOrd="0" destOrd="0" presId="urn:microsoft.com/office/officeart/2018/5/layout/IconCircleLabelList"/>
    <dgm:cxn modelId="{2A7FD441-B76B-4836-8357-110B86B763EA}" type="presOf" srcId="{59EE9DA0-22BB-4401-8C95-7D458E3D0521}" destId="{C988EC28-0240-4E93-B838-46EFD7702C98}" srcOrd="0" destOrd="0" presId="urn:microsoft.com/office/officeart/2018/5/layout/IconCircleLabelList"/>
    <dgm:cxn modelId="{A1EFE043-755B-4145-9770-11A087992F5C}" type="presOf" srcId="{BAA61EEE-7B4D-4218-B13B-3D46CA9E6956}" destId="{707DCC67-AD3D-4C39-8025-8ED2836A0E2A}" srcOrd="0" destOrd="0" presId="urn:microsoft.com/office/officeart/2018/5/layout/IconCircleLabelList"/>
    <dgm:cxn modelId="{3FA5D859-C7FB-4D2A-812C-2900B82E38AB}" srcId="{59EE9DA0-22BB-4401-8C95-7D458E3D0521}" destId="{BAA61EEE-7B4D-4218-B13B-3D46CA9E6956}" srcOrd="2" destOrd="0" parTransId="{5E0E6C55-3F9A-4797-911B-D3918A1E9B70}" sibTransId="{6832D6B6-BDCC-4A34-88A1-59AD7BD3787A}"/>
    <dgm:cxn modelId="{4B3431CE-2764-4669-94B4-4D16EC4C36CD}" srcId="{59EE9DA0-22BB-4401-8C95-7D458E3D0521}" destId="{1EAA5B54-81F5-4F78-888E-28388D86921F}" srcOrd="0" destOrd="0" parTransId="{D2583AEC-858F-44A0-8C80-64F627C82460}" sibTransId="{98133B50-A0D7-4D2F-85DD-0F90E81DDAA1}"/>
    <dgm:cxn modelId="{C0A552F7-D4CB-4792-8AA9-951A848B7536}" type="presOf" srcId="{1DFB51D5-F295-409C-999E-5DE12FC49E3E}" destId="{670E80DC-BDA1-4906-9613-C799462A9CEB}" srcOrd="0" destOrd="0" presId="urn:microsoft.com/office/officeart/2018/5/layout/IconCircleLabelList"/>
    <dgm:cxn modelId="{04CA64B6-0ACC-4CAD-AB5E-91244D3F1094}" type="presParOf" srcId="{C988EC28-0240-4E93-B838-46EFD7702C98}" destId="{C8B205A6-BF15-4FCA-BDEC-EA9FA20453BF}" srcOrd="0" destOrd="0" presId="urn:microsoft.com/office/officeart/2018/5/layout/IconCircleLabelList"/>
    <dgm:cxn modelId="{A1D0727D-900E-49A9-832F-38046E400461}" type="presParOf" srcId="{C8B205A6-BF15-4FCA-BDEC-EA9FA20453BF}" destId="{873EA7E1-9A5D-407B-AC48-FDD67DE701A1}" srcOrd="0" destOrd="0" presId="urn:microsoft.com/office/officeart/2018/5/layout/IconCircleLabelList"/>
    <dgm:cxn modelId="{2ED647F3-D78A-4DA1-A0F8-2CAE3F181B0A}" type="presParOf" srcId="{C8B205A6-BF15-4FCA-BDEC-EA9FA20453BF}" destId="{6DB89C3D-74A5-4AC8-8D62-F6A4BCFD0787}" srcOrd="1" destOrd="0" presId="urn:microsoft.com/office/officeart/2018/5/layout/IconCircleLabelList"/>
    <dgm:cxn modelId="{DE36A8AA-8B7C-4F74-9521-FF0DB95EE7D1}" type="presParOf" srcId="{C8B205A6-BF15-4FCA-BDEC-EA9FA20453BF}" destId="{5B41BC07-2408-4D91-A92E-C2539ADA26B2}" srcOrd="2" destOrd="0" presId="urn:microsoft.com/office/officeart/2018/5/layout/IconCircleLabelList"/>
    <dgm:cxn modelId="{8B2B6F64-DA70-4B38-B0C3-6257D57C9137}" type="presParOf" srcId="{C8B205A6-BF15-4FCA-BDEC-EA9FA20453BF}" destId="{05D7867F-3961-41A1-A00E-E0084AA01322}" srcOrd="3" destOrd="0" presId="urn:microsoft.com/office/officeart/2018/5/layout/IconCircleLabelList"/>
    <dgm:cxn modelId="{DEC3A133-8C8B-4590-A582-3145A0C5C9AC}" type="presParOf" srcId="{C988EC28-0240-4E93-B838-46EFD7702C98}" destId="{87C29078-68A2-413E-8C5A-FE0BBCEEB0ED}" srcOrd="1" destOrd="0" presId="urn:microsoft.com/office/officeart/2018/5/layout/IconCircleLabelList"/>
    <dgm:cxn modelId="{BFD8CA1F-A6DC-4DDB-9DA2-757D0277B208}" type="presParOf" srcId="{C988EC28-0240-4E93-B838-46EFD7702C98}" destId="{6CEA08C5-C71F-41B7-B975-023CE08C725F}" srcOrd="2" destOrd="0" presId="urn:microsoft.com/office/officeart/2018/5/layout/IconCircleLabelList"/>
    <dgm:cxn modelId="{62406E03-7F1B-4AC1-A1A5-68022BD7AC16}" type="presParOf" srcId="{6CEA08C5-C71F-41B7-B975-023CE08C725F}" destId="{EE73EC01-F843-4E0C-88CC-45DEE535C482}" srcOrd="0" destOrd="0" presId="urn:microsoft.com/office/officeart/2018/5/layout/IconCircleLabelList"/>
    <dgm:cxn modelId="{AF1A185A-2F31-462B-895E-80166AD88EBB}" type="presParOf" srcId="{6CEA08C5-C71F-41B7-B975-023CE08C725F}" destId="{C726EBB2-E08A-4B26-A6D8-81E485715D5D}" srcOrd="1" destOrd="0" presId="urn:microsoft.com/office/officeart/2018/5/layout/IconCircleLabelList"/>
    <dgm:cxn modelId="{F9F78CCA-E3B8-45D8-854C-3779DDA7A8E5}" type="presParOf" srcId="{6CEA08C5-C71F-41B7-B975-023CE08C725F}" destId="{A95F11BC-842F-4D17-8C3E-BDF234FAE1DA}" srcOrd="2" destOrd="0" presId="urn:microsoft.com/office/officeart/2018/5/layout/IconCircleLabelList"/>
    <dgm:cxn modelId="{83142B4E-0342-4194-80EF-047B9F9AF5F6}" type="presParOf" srcId="{6CEA08C5-C71F-41B7-B975-023CE08C725F}" destId="{670E80DC-BDA1-4906-9613-C799462A9CEB}" srcOrd="3" destOrd="0" presId="urn:microsoft.com/office/officeart/2018/5/layout/IconCircleLabelList"/>
    <dgm:cxn modelId="{3BBBC030-D605-46A2-9BBD-1321105D4E89}" type="presParOf" srcId="{C988EC28-0240-4E93-B838-46EFD7702C98}" destId="{A9B0CD26-E46B-4685-9659-F7CD2F1713D6}" srcOrd="3" destOrd="0" presId="urn:microsoft.com/office/officeart/2018/5/layout/IconCircleLabelList"/>
    <dgm:cxn modelId="{83C60C4C-8D7B-4873-8873-10CBD931633C}" type="presParOf" srcId="{C988EC28-0240-4E93-B838-46EFD7702C98}" destId="{37C4E9DC-B5E9-4909-A4EF-24E109AD9076}" srcOrd="4" destOrd="0" presId="urn:microsoft.com/office/officeart/2018/5/layout/IconCircleLabelList"/>
    <dgm:cxn modelId="{C9E9F54D-FD90-4177-AA83-F46AB4A1E5B6}" type="presParOf" srcId="{37C4E9DC-B5E9-4909-A4EF-24E109AD9076}" destId="{6EBB700F-5A89-4931-AAAD-7639E242F2CA}" srcOrd="0" destOrd="0" presId="urn:microsoft.com/office/officeart/2018/5/layout/IconCircleLabelList"/>
    <dgm:cxn modelId="{7F93260C-1FB2-431C-8D4A-0CA667068614}" type="presParOf" srcId="{37C4E9DC-B5E9-4909-A4EF-24E109AD9076}" destId="{F9CA8A6C-7110-442D-9E18-66BEC5E25327}" srcOrd="1" destOrd="0" presId="urn:microsoft.com/office/officeart/2018/5/layout/IconCircleLabelList"/>
    <dgm:cxn modelId="{54414197-CA19-4A4A-ABBF-53751C1F774D}" type="presParOf" srcId="{37C4E9DC-B5E9-4909-A4EF-24E109AD9076}" destId="{CEA30E40-2A44-4050-AF4C-B903C56CE125}" srcOrd="2" destOrd="0" presId="urn:microsoft.com/office/officeart/2018/5/layout/IconCircleLabelList"/>
    <dgm:cxn modelId="{3ECA02FA-E893-47AB-BD00-43BCF095EB55}" type="presParOf" srcId="{37C4E9DC-B5E9-4909-A4EF-24E109AD9076}" destId="{707DCC67-AD3D-4C39-8025-8ED2836A0E2A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6C1AD21-5390-4848-B024-62A0FE54F4F0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CF92CE45-320C-49E4-B103-94D30D7247BB}">
      <dgm:prSet/>
      <dgm:spPr/>
      <dgm:t>
        <a:bodyPr/>
        <a:lstStyle/>
        <a:p>
          <a:r>
            <a:rPr lang="en-US"/>
            <a:t>Startavgifter</a:t>
          </a:r>
        </a:p>
      </dgm:t>
    </dgm:pt>
    <dgm:pt modelId="{C9DCFF1A-1617-411A-AF00-1FE37BC89243}" type="parTrans" cxnId="{A20FDE0E-5861-4900-862A-B2C92B389EE3}">
      <dgm:prSet/>
      <dgm:spPr/>
      <dgm:t>
        <a:bodyPr/>
        <a:lstStyle/>
        <a:p>
          <a:endParaRPr lang="en-US"/>
        </a:p>
      </dgm:t>
    </dgm:pt>
    <dgm:pt modelId="{C2603B37-F2C9-49AE-9743-3F68E02DB823}" type="sibTrans" cxnId="{A20FDE0E-5861-4900-862A-B2C92B389EE3}">
      <dgm:prSet/>
      <dgm:spPr/>
      <dgm:t>
        <a:bodyPr/>
        <a:lstStyle/>
        <a:p>
          <a:endParaRPr lang="en-US"/>
        </a:p>
      </dgm:t>
    </dgm:pt>
    <dgm:pt modelId="{CCB73028-E5A8-4DDF-8776-2E9F3E489E5F}">
      <dgm:prSet/>
      <dgm:spPr/>
      <dgm:t>
        <a:bodyPr/>
        <a:lstStyle/>
        <a:p>
          <a:r>
            <a:rPr lang="en-US"/>
            <a:t>Abonnemangsavgifter</a:t>
          </a:r>
        </a:p>
      </dgm:t>
    </dgm:pt>
    <dgm:pt modelId="{40AC4C31-85FC-4E6A-9116-A0862B9023E3}" type="parTrans" cxnId="{D31476B2-74DE-44EF-858E-5506556C4D0F}">
      <dgm:prSet/>
      <dgm:spPr/>
      <dgm:t>
        <a:bodyPr/>
        <a:lstStyle/>
        <a:p>
          <a:endParaRPr lang="en-US"/>
        </a:p>
      </dgm:t>
    </dgm:pt>
    <dgm:pt modelId="{196C9188-DB90-4FB5-ADE7-D5F4D489470A}" type="sibTrans" cxnId="{D31476B2-74DE-44EF-858E-5506556C4D0F}">
      <dgm:prSet/>
      <dgm:spPr/>
      <dgm:t>
        <a:bodyPr/>
        <a:lstStyle/>
        <a:p>
          <a:endParaRPr lang="en-US"/>
        </a:p>
      </dgm:t>
    </dgm:pt>
    <dgm:pt modelId="{40223D28-5A1F-184B-84F1-14B38AE4841D}" type="pres">
      <dgm:prSet presAssocID="{A6C1AD21-5390-4848-B024-62A0FE54F4F0}" presName="diagram" presStyleCnt="0">
        <dgm:presLayoutVars>
          <dgm:dir/>
          <dgm:resizeHandles val="exact"/>
        </dgm:presLayoutVars>
      </dgm:prSet>
      <dgm:spPr/>
    </dgm:pt>
    <dgm:pt modelId="{028C1112-5FB6-D946-BD5A-6B1DBD33C02B}" type="pres">
      <dgm:prSet presAssocID="{CF92CE45-320C-49E4-B103-94D30D7247BB}" presName="node" presStyleLbl="node1" presStyleIdx="0" presStyleCnt="2">
        <dgm:presLayoutVars>
          <dgm:bulletEnabled val="1"/>
        </dgm:presLayoutVars>
      </dgm:prSet>
      <dgm:spPr/>
    </dgm:pt>
    <dgm:pt modelId="{8460BD27-C09F-AB4D-8A05-048E1B2DBC09}" type="pres">
      <dgm:prSet presAssocID="{C2603B37-F2C9-49AE-9743-3F68E02DB823}" presName="sibTrans" presStyleCnt="0"/>
      <dgm:spPr/>
    </dgm:pt>
    <dgm:pt modelId="{EF824EBA-0ACC-C34C-9B92-669ACC1F818A}" type="pres">
      <dgm:prSet presAssocID="{CCB73028-E5A8-4DDF-8776-2E9F3E489E5F}" presName="node" presStyleLbl="node1" presStyleIdx="1" presStyleCnt="2">
        <dgm:presLayoutVars>
          <dgm:bulletEnabled val="1"/>
        </dgm:presLayoutVars>
      </dgm:prSet>
      <dgm:spPr/>
    </dgm:pt>
  </dgm:ptLst>
  <dgm:cxnLst>
    <dgm:cxn modelId="{A20FDE0E-5861-4900-862A-B2C92B389EE3}" srcId="{A6C1AD21-5390-4848-B024-62A0FE54F4F0}" destId="{CF92CE45-320C-49E4-B103-94D30D7247BB}" srcOrd="0" destOrd="0" parTransId="{C9DCFF1A-1617-411A-AF00-1FE37BC89243}" sibTransId="{C2603B37-F2C9-49AE-9743-3F68E02DB823}"/>
    <dgm:cxn modelId="{11BC795E-7255-4F4F-BF05-497D26247F51}" type="presOf" srcId="{CF92CE45-320C-49E4-B103-94D30D7247BB}" destId="{028C1112-5FB6-D946-BD5A-6B1DBD33C02B}" srcOrd="0" destOrd="0" presId="urn:microsoft.com/office/officeart/2005/8/layout/default"/>
    <dgm:cxn modelId="{BEA08165-74C6-804B-8C48-714AA5B6A1F1}" type="presOf" srcId="{A6C1AD21-5390-4848-B024-62A0FE54F4F0}" destId="{40223D28-5A1F-184B-84F1-14B38AE4841D}" srcOrd="0" destOrd="0" presId="urn:microsoft.com/office/officeart/2005/8/layout/default"/>
    <dgm:cxn modelId="{D31476B2-74DE-44EF-858E-5506556C4D0F}" srcId="{A6C1AD21-5390-4848-B024-62A0FE54F4F0}" destId="{CCB73028-E5A8-4DDF-8776-2E9F3E489E5F}" srcOrd="1" destOrd="0" parTransId="{40AC4C31-85FC-4E6A-9116-A0862B9023E3}" sibTransId="{196C9188-DB90-4FB5-ADE7-D5F4D489470A}"/>
    <dgm:cxn modelId="{E35426F3-7CDC-8A4A-8A57-3737AE8F56EE}" type="presOf" srcId="{CCB73028-E5A8-4DDF-8776-2E9F3E489E5F}" destId="{EF824EBA-0ACC-C34C-9B92-669ACC1F818A}" srcOrd="0" destOrd="0" presId="urn:microsoft.com/office/officeart/2005/8/layout/default"/>
    <dgm:cxn modelId="{84833E00-FCD1-8C4C-B1B4-8533305E4738}" type="presParOf" srcId="{40223D28-5A1F-184B-84F1-14B38AE4841D}" destId="{028C1112-5FB6-D946-BD5A-6B1DBD33C02B}" srcOrd="0" destOrd="0" presId="urn:microsoft.com/office/officeart/2005/8/layout/default"/>
    <dgm:cxn modelId="{9008A1AC-529F-0443-863C-F73A390DE762}" type="presParOf" srcId="{40223D28-5A1F-184B-84F1-14B38AE4841D}" destId="{8460BD27-C09F-AB4D-8A05-048E1B2DBC09}" srcOrd="1" destOrd="0" presId="urn:microsoft.com/office/officeart/2005/8/layout/default"/>
    <dgm:cxn modelId="{04D5362C-7ACF-8841-B079-8C6575AAD086}" type="presParOf" srcId="{40223D28-5A1F-184B-84F1-14B38AE4841D}" destId="{EF824EBA-0ACC-C34C-9B92-669ACC1F818A}" srcOrd="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B47E6B0-E9BE-1048-8753-F74ED4D13F5C}">
      <dsp:nvSpPr>
        <dsp:cNvPr id="0" name=""/>
        <dsp:cNvSpPr/>
      </dsp:nvSpPr>
      <dsp:spPr>
        <a:xfrm>
          <a:off x="0" y="408414"/>
          <a:ext cx="6373813" cy="1148175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4679" tIns="562356" rIns="494679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/>
            <a:t>Information och kontakt</a:t>
          </a:r>
        </a:p>
      </dsp:txBody>
      <dsp:txXfrm>
        <a:off x="0" y="408414"/>
        <a:ext cx="6373813" cy="1148175"/>
      </dsp:txXfrm>
    </dsp:sp>
    <dsp:sp modelId="{C14EDB08-5D62-EA4C-BFA7-593239B1FDE8}">
      <dsp:nvSpPr>
        <dsp:cNvPr id="0" name=""/>
        <dsp:cNvSpPr/>
      </dsp:nvSpPr>
      <dsp:spPr>
        <a:xfrm>
          <a:off x="318690" y="9894"/>
          <a:ext cx="4461669" cy="79704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8640" tIns="0" rIns="168640" bIns="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Websida</a:t>
          </a:r>
        </a:p>
      </dsp:txBody>
      <dsp:txXfrm>
        <a:off x="357598" y="48802"/>
        <a:ext cx="4383853" cy="719224"/>
      </dsp:txXfrm>
    </dsp:sp>
    <dsp:sp modelId="{5B2CB376-EB47-7943-9938-CFF81D8C696A}">
      <dsp:nvSpPr>
        <dsp:cNvPr id="0" name=""/>
        <dsp:cNvSpPr/>
      </dsp:nvSpPr>
      <dsp:spPr>
        <a:xfrm>
          <a:off x="0" y="2100910"/>
          <a:ext cx="6373813" cy="1573424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4679" tIns="562356" rIns="494679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/>
            <a:t>Visa upp produkten 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/>
            <a:t>Målgruppen samlad på en plats</a:t>
          </a:r>
        </a:p>
      </dsp:txBody>
      <dsp:txXfrm>
        <a:off x="0" y="2100910"/>
        <a:ext cx="6373813" cy="1573424"/>
      </dsp:txXfrm>
    </dsp:sp>
    <dsp:sp modelId="{5969418C-A36D-414E-B5AB-5872DD1E368C}">
      <dsp:nvSpPr>
        <dsp:cNvPr id="0" name=""/>
        <dsp:cNvSpPr/>
      </dsp:nvSpPr>
      <dsp:spPr>
        <a:xfrm>
          <a:off x="318690" y="1702390"/>
          <a:ext cx="4461669" cy="79704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8640" tIns="0" rIns="168640" bIns="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Konferenser och event</a:t>
          </a:r>
        </a:p>
      </dsp:txBody>
      <dsp:txXfrm>
        <a:off x="357598" y="1741298"/>
        <a:ext cx="4383853" cy="719224"/>
      </dsp:txXfrm>
    </dsp:sp>
    <dsp:sp modelId="{2EBF7473-0D93-C341-852E-1DCEE2152E1C}">
      <dsp:nvSpPr>
        <dsp:cNvPr id="0" name=""/>
        <dsp:cNvSpPr/>
      </dsp:nvSpPr>
      <dsp:spPr>
        <a:xfrm>
          <a:off x="0" y="4218655"/>
          <a:ext cx="6373813" cy="15309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4679" tIns="562356" rIns="494679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/>
            <a:t>Få fram den skräddarsydda aspekten</a:t>
          </a:r>
        </a:p>
      </dsp:txBody>
      <dsp:txXfrm>
        <a:off x="0" y="4218655"/>
        <a:ext cx="6373813" cy="1530900"/>
      </dsp:txXfrm>
    </dsp:sp>
    <dsp:sp modelId="{3E88B260-5B52-B546-9652-050E9D3676E1}">
      <dsp:nvSpPr>
        <dsp:cNvPr id="0" name=""/>
        <dsp:cNvSpPr/>
      </dsp:nvSpPr>
      <dsp:spPr>
        <a:xfrm>
          <a:off x="318690" y="3820134"/>
          <a:ext cx="4461669" cy="79704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8640" tIns="0" rIns="168640" bIns="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Säljs personal</a:t>
          </a:r>
        </a:p>
      </dsp:txBody>
      <dsp:txXfrm>
        <a:off x="357598" y="3859042"/>
        <a:ext cx="4383853" cy="71922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3EA7E1-9A5D-407B-AC48-FDD67DE701A1}">
      <dsp:nvSpPr>
        <dsp:cNvPr id="0" name=""/>
        <dsp:cNvSpPr/>
      </dsp:nvSpPr>
      <dsp:spPr>
        <a:xfrm>
          <a:off x="509181" y="956382"/>
          <a:ext cx="1303875" cy="130387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DB89C3D-74A5-4AC8-8D62-F6A4BCFD0787}">
      <dsp:nvSpPr>
        <dsp:cNvPr id="0" name=""/>
        <dsp:cNvSpPr/>
      </dsp:nvSpPr>
      <dsp:spPr>
        <a:xfrm>
          <a:off x="787056" y="1234257"/>
          <a:ext cx="748125" cy="74812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5D7867F-3961-41A1-A00E-E0084AA01322}">
      <dsp:nvSpPr>
        <dsp:cNvPr id="0" name=""/>
        <dsp:cNvSpPr/>
      </dsp:nvSpPr>
      <dsp:spPr>
        <a:xfrm>
          <a:off x="92368" y="2666382"/>
          <a:ext cx="2137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500" kern="1200"/>
            <a:t>Servrar</a:t>
          </a:r>
        </a:p>
      </dsp:txBody>
      <dsp:txXfrm>
        <a:off x="92368" y="2666382"/>
        <a:ext cx="2137500" cy="720000"/>
      </dsp:txXfrm>
    </dsp:sp>
    <dsp:sp modelId="{EE73EC01-F843-4E0C-88CC-45DEE535C482}">
      <dsp:nvSpPr>
        <dsp:cNvPr id="0" name=""/>
        <dsp:cNvSpPr/>
      </dsp:nvSpPr>
      <dsp:spPr>
        <a:xfrm>
          <a:off x="3020743" y="956382"/>
          <a:ext cx="1303875" cy="130387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726EBB2-E08A-4B26-A6D8-81E485715D5D}">
      <dsp:nvSpPr>
        <dsp:cNvPr id="0" name=""/>
        <dsp:cNvSpPr/>
      </dsp:nvSpPr>
      <dsp:spPr>
        <a:xfrm>
          <a:off x="3298618" y="1234257"/>
          <a:ext cx="748125" cy="74812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0E80DC-BDA1-4906-9613-C799462A9CEB}">
      <dsp:nvSpPr>
        <dsp:cNvPr id="0" name=""/>
        <dsp:cNvSpPr/>
      </dsp:nvSpPr>
      <dsp:spPr>
        <a:xfrm>
          <a:off x="2603931" y="2666382"/>
          <a:ext cx="2137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500" kern="1200"/>
            <a:t>Lokaler</a:t>
          </a:r>
        </a:p>
      </dsp:txBody>
      <dsp:txXfrm>
        <a:off x="2603931" y="2666382"/>
        <a:ext cx="2137500" cy="720000"/>
      </dsp:txXfrm>
    </dsp:sp>
    <dsp:sp modelId="{6EBB700F-5A89-4931-AAAD-7639E242F2CA}">
      <dsp:nvSpPr>
        <dsp:cNvPr id="0" name=""/>
        <dsp:cNvSpPr/>
      </dsp:nvSpPr>
      <dsp:spPr>
        <a:xfrm>
          <a:off x="5532305" y="956382"/>
          <a:ext cx="1303875" cy="130387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9CA8A6C-7110-442D-9E18-66BEC5E25327}">
      <dsp:nvSpPr>
        <dsp:cNvPr id="0" name=""/>
        <dsp:cNvSpPr/>
      </dsp:nvSpPr>
      <dsp:spPr>
        <a:xfrm>
          <a:off x="5810180" y="1234257"/>
          <a:ext cx="748125" cy="74812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7DCC67-AD3D-4C39-8025-8ED2836A0E2A}">
      <dsp:nvSpPr>
        <dsp:cNvPr id="0" name=""/>
        <dsp:cNvSpPr/>
      </dsp:nvSpPr>
      <dsp:spPr>
        <a:xfrm>
          <a:off x="5115493" y="2666382"/>
          <a:ext cx="2137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500" b="1" kern="1200"/>
            <a:t>Utvecklare</a:t>
          </a:r>
          <a:endParaRPr lang="en-US" sz="2500" kern="1200"/>
        </a:p>
      </dsp:txBody>
      <dsp:txXfrm>
        <a:off x="5115493" y="2666382"/>
        <a:ext cx="2137500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28C1112-5FB6-D946-BD5A-6B1DBD33C02B}">
      <dsp:nvSpPr>
        <dsp:cNvPr id="0" name=""/>
        <dsp:cNvSpPr/>
      </dsp:nvSpPr>
      <dsp:spPr>
        <a:xfrm>
          <a:off x="1353" y="150406"/>
          <a:ext cx="5279794" cy="3167876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/>
            <a:t>Startavgifter</a:t>
          </a:r>
        </a:p>
      </dsp:txBody>
      <dsp:txXfrm>
        <a:off x="1353" y="150406"/>
        <a:ext cx="5279794" cy="3167876"/>
      </dsp:txXfrm>
    </dsp:sp>
    <dsp:sp modelId="{EF824EBA-0ACC-C34C-9B92-669ACC1F818A}">
      <dsp:nvSpPr>
        <dsp:cNvPr id="0" name=""/>
        <dsp:cNvSpPr/>
      </dsp:nvSpPr>
      <dsp:spPr>
        <a:xfrm>
          <a:off x="5809127" y="150406"/>
          <a:ext cx="5279794" cy="3167876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/>
            <a:t>Abonnemangsavgifter</a:t>
          </a:r>
        </a:p>
      </dsp:txBody>
      <dsp:txXfrm>
        <a:off x="5809127" y="150406"/>
        <a:ext cx="5279794" cy="316787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77394-0A20-4CF6-9066-CFC2C1C9D3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149" y="389840"/>
            <a:ext cx="8281987" cy="2954655"/>
          </a:xfrm>
        </p:spPr>
        <p:txBody>
          <a:bodyPr anchor="t" anchorCtr="0">
            <a:normAutofit/>
          </a:bodyPr>
          <a:lstStyle>
            <a:lvl1pPr algn="l">
              <a:lnSpc>
                <a:spcPct val="100000"/>
              </a:lnSpc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10971F-8922-4B23-9C80-0643D7E350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149" y="3536951"/>
            <a:ext cx="8281989" cy="2555874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A7947-E287-4738-8C82-07CE4F01EF03}" type="datetime2">
              <a:rPr lang="en-US" smtClean="0"/>
              <a:t>Wednesday, December 15, 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</a:extLst>
          </p:cNvPr>
          <p:cNvSpPr>
            <a:spLocks noChangeAspect="1"/>
          </p:cNvSpPr>
          <p:nvPr/>
        </p:nvSpPr>
        <p:spPr>
          <a:xfrm rot="2700000">
            <a:off x="612445" y="48188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</a:extLst>
          </p:cNvPr>
          <p:cNvSpPr/>
          <p:nvPr/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</a:extLst>
          </p:cNvPr>
          <p:cNvGrpSpPr/>
          <p:nvPr/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891809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79361-B9A1-48F2-9473-23DE30E2D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03906"/>
            <a:ext cx="11090275" cy="1333057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986779-C2F3-447D-85F7-F6B0E2C97D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61572-1A59-4E3B-BA65-3329E9468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EBD84-71F4-4271-8C46-0D47C0A9B12E}" type="datetime2">
              <a:rPr lang="en-US" smtClean="0"/>
              <a:t>Wednesday, December 15,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EF84F1-99FE-4F0B-9E76-F581C2C1B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B2D769-16B1-43C4-BF14-317553351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8268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E56583A-514F-4632-820D-E7EE236A46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73CBBB-7DDC-4437-8C7D-22A1C35202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C69EBF-DA20-4024-8006-B158D571E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E0CE1-F450-4107-B2CB-17B18F8A3F4A}" type="datetime2">
              <a:rPr lang="en-US" smtClean="0"/>
              <a:t>Wednesday, December 15,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BAC8B9-14B5-4DF1-994D-AB47DB3BA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876582-5F9B-4F5E-AAD5-D608CB68E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572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3BDBC526-6DCD-4FF6-8395-D8C22E46E527}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113199"/>
            <a:ext cx="11090274" cy="3979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8C025-CD7A-4966-867E-81CF82B15267}" type="datetime2">
              <a:rPr lang="en-US" smtClean="0"/>
              <a:t>Wednesday, December 15,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8495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>
            <a:extLst>
              <a:ext uri="{FF2B5EF4-FFF2-40B4-BE49-F238E27FC236}">
                <a16:creationId xmlns:a16="http://schemas.microsoft.com/office/drawing/2014/main" id="{4644CBB8-40B8-42F8-9172-07A476341DDA}"/>
              </a:ext>
            </a:extLst>
          </p:cNvPr>
          <p:cNvGrpSpPr/>
          <p:nvPr/>
        </p:nvGrpSpPr>
        <p:grpSpPr>
          <a:xfrm>
            <a:off x="356481" y="879007"/>
            <a:ext cx="734257" cy="760506"/>
            <a:chOff x="5243759" y="1363788"/>
            <a:chExt cx="734257" cy="760506"/>
          </a:xfrm>
        </p:grpSpPr>
        <p:sp>
          <p:nvSpPr>
            <p:cNvPr id="49" name="Freeform 5">
              <a:extLst>
                <a:ext uri="{FF2B5EF4-FFF2-40B4-BE49-F238E27FC236}">
                  <a16:creationId xmlns:a16="http://schemas.microsoft.com/office/drawing/2014/main" id="{35CE073E-302A-4AA7-98C7-8667DDDCFA18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0" name="Freeform 6">
              <a:extLst>
                <a:ext uri="{FF2B5EF4-FFF2-40B4-BE49-F238E27FC236}">
                  <a16:creationId xmlns:a16="http://schemas.microsoft.com/office/drawing/2014/main" id="{4FD1AE2F-DD70-4E93-B905-E052A23F0B1C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1" name="Freeform 8">
              <a:extLst>
                <a:ext uri="{FF2B5EF4-FFF2-40B4-BE49-F238E27FC236}">
                  <a16:creationId xmlns:a16="http://schemas.microsoft.com/office/drawing/2014/main" id="{E8D529E5-8838-47F0-98A4-2D46F11E499C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5DA2564-D3DB-48AD-83F0-6CC6B5743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563" y="474345"/>
            <a:ext cx="11077574" cy="2954655"/>
          </a:xfrm>
        </p:spPr>
        <p:txBody>
          <a:bodyPr vert="horz" wrap="square" lIns="0" tIns="0" rIns="0" bIns="0" rtlCol="0" anchor="b" anchorCtr="0">
            <a:normAutofit/>
          </a:bodyPr>
          <a:lstStyle>
            <a:lvl1pPr>
              <a:defRPr lang="en-US" sz="64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03DDF-462A-45CE-931B-010AB4F73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09929-0719-4517-94D6-FDF7F99E70F6}" type="datetime2">
              <a:rPr lang="en-US" smtClean="0"/>
              <a:t>Wednesday, December 15,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E10702-2ACF-4768-9E91-8CB87B895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FA722-391E-4FCF-8E15-0D7E2EC02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EEA752-36DA-440B-8747-0EB2914080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6271" y="3629772"/>
            <a:ext cx="11074866" cy="2678953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BCC02B0-8581-4752-B7BC-3CE1EF17B9F7}"/>
              </a:ext>
            </a:extLst>
          </p:cNvPr>
          <p:cNvSpPr>
            <a:spLocks noChangeAspect="1"/>
          </p:cNvSpPr>
          <p:nvPr/>
        </p:nvSpPr>
        <p:spPr>
          <a:xfrm rot="18900000">
            <a:off x="11209132" y="4448189"/>
            <a:ext cx="999200" cy="1262947"/>
          </a:xfrm>
          <a:custGeom>
            <a:avLst/>
            <a:gdLst>
              <a:gd name="connsiteX0" fmla="*/ 540000 w 999200"/>
              <a:gd name="connsiteY0" fmla="*/ 0 h 1262947"/>
              <a:gd name="connsiteX1" fmla="*/ 999200 w 999200"/>
              <a:gd name="connsiteY1" fmla="*/ 815317 h 1262947"/>
              <a:gd name="connsiteX2" fmla="*/ 552185 w 999200"/>
              <a:gd name="connsiteY2" fmla="*/ 1262333 h 1262947"/>
              <a:gd name="connsiteX3" fmla="*/ 540000 w 999200"/>
              <a:gd name="connsiteY3" fmla="*/ 1262947 h 1262947"/>
              <a:gd name="connsiteX4" fmla="*/ 0 w 999200"/>
              <a:gd name="connsiteY4" fmla="*/ 992947 h 1262947"/>
              <a:gd name="connsiteX5" fmla="*/ 10971 w 999200"/>
              <a:gd name="connsiteY5" fmla="*/ 938533 h 1262947"/>
              <a:gd name="connsiteX6" fmla="*/ 15626 w 999200"/>
              <a:gd name="connsiteY6" fmla="*/ 931034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9200" h="1262947">
                <a:moveTo>
                  <a:pt x="540000" y="0"/>
                </a:moveTo>
                <a:lnTo>
                  <a:pt x="999200" y="815317"/>
                </a:lnTo>
                <a:lnTo>
                  <a:pt x="552185" y="1262333"/>
                </a:lnTo>
                <a:lnTo>
                  <a:pt x="540000" y="1262947"/>
                </a:ln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10200000" scaled="0"/>
          </a:gradFill>
          <a:ln>
            <a:noFill/>
          </a:ln>
          <a:effectLst>
            <a:innerShdw blurRad="254000" dist="101600" dir="42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EA0FF4DB-8180-4D26-AEAE-7ECDB670F71D}"/>
              </a:ext>
            </a:extLst>
          </p:cNvPr>
          <p:cNvSpPr/>
          <p:nvPr/>
        </p:nvSpPr>
        <p:spPr>
          <a:xfrm rot="2700000">
            <a:off x="11686937" y="4853516"/>
            <a:ext cx="540000" cy="978284"/>
          </a:xfrm>
          <a:custGeom>
            <a:avLst/>
            <a:gdLst>
              <a:gd name="connsiteX0" fmla="*/ 113288 w 540000"/>
              <a:gd name="connsiteY0" fmla="*/ 0 h 978284"/>
              <a:gd name="connsiteX1" fmla="*/ 539386 w 540000"/>
              <a:gd name="connsiteY1" fmla="*/ 426099 h 978284"/>
              <a:gd name="connsiteX2" fmla="*/ 540000 w 540000"/>
              <a:gd name="connsiteY2" fmla="*/ 438284 h 978284"/>
              <a:gd name="connsiteX3" fmla="*/ 270000 w 540000"/>
              <a:gd name="connsiteY3" fmla="*/ 978284 h 978284"/>
              <a:gd name="connsiteX4" fmla="*/ 0 w 540000"/>
              <a:gd name="connsiteY4" fmla="*/ 438284 h 978284"/>
              <a:gd name="connsiteX5" fmla="*/ 79081 w 540000"/>
              <a:gd name="connsiteY5" fmla="*/ 56446 h 978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0000" h="978284">
                <a:moveTo>
                  <a:pt x="113288" y="0"/>
                </a:moveTo>
                <a:lnTo>
                  <a:pt x="539386" y="426099"/>
                </a:lnTo>
                <a:lnTo>
                  <a:pt x="540000" y="438284"/>
                </a:lnTo>
                <a:cubicBezTo>
                  <a:pt x="540000" y="736518"/>
                  <a:pt x="419117" y="978284"/>
                  <a:pt x="270000" y="978284"/>
                </a:cubicBezTo>
                <a:cubicBezTo>
                  <a:pt x="120883" y="978284"/>
                  <a:pt x="0" y="736518"/>
                  <a:pt x="0" y="438284"/>
                </a:cubicBezTo>
                <a:cubicBezTo>
                  <a:pt x="0" y="289167"/>
                  <a:pt x="30220" y="154167"/>
                  <a:pt x="79081" y="56446"/>
                </a:cubicBezTo>
                <a:close/>
              </a:path>
            </a:pathLst>
          </a:cu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0421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94729CA3-91C4-4A89-9448-A2F0E409177A}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68347B7-45FA-4A01-924D-DC385B720B3E}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4" cy="13320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862" y="2097175"/>
            <a:ext cx="5435600" cy="3995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362910-87AA-4E67-992D-8D4822FD8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5538" y="2097175"/>
            <a:ext cx="5435600" cy="3995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95673-5512-4AAA-9AEB-E00C61EC65D5}" type="datetime2">
              <a:rPr lang="en-US" smtClean="0"/>
              <a:t>Wednesday, December 15,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6344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FD65A50E-2F73-4426-8586-9731AFA2D2E0}"/>
              </a:ext>
            </a:extLst>
          </p:cNvPr>
          <p:cNvSpPr>
            <a:spLocks noChangeAspect="1"/>
          </p:cNvSpPr>
          <p:nvPr/>
        </p:nvSpPr>
        <p:spPr>
          <a:xfrm>
            <a:off x="11091612" y="58934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89C080-4102-49AE-BDA9-59A4A67E2486}"/>
              </a:ext>
            </a:extLst>
          </p:cNvPr>
          <p:cNvSpPr/>
          <p:nvPr/>
        </p:nvSpPr>
        <p:spPr>
          <a:xfrm>
            <a:off x="11451612" y="5827878"/>
            <a:ext cx="379049" cy="360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E62014-F04C-495A-964E-6B888D49C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sz="32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5DF027-E633-44EE-ACA0-C205930AA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881275"/>
            <a:ext cx="5437186" cy="535354"/>
          </a:xfrm>
        </p:spPr>
        <p:txBody>
          <a:bodyPr anchor="b">
            <a:normAutofit/>
          </a:bodyPr>
          <a:lstStyle>
            <a:lvl1pPr marL="0" indent="0">
              <a:buNone/>
              <a:defRPr sz="14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A4F363-FEEF-4CD2-A18E-17AE8D4851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577270"/>
            <a:ext cx="5429114" cy="3515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E50F8C-4D64-40FD-AE8C-6A1F3C2A84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881275"/>
            <a:ext cx="5436392" cy="535354"/>
          </a:xfrm>
        </p:spPr>
        <p:txBody>
          <a:bodyPr vert="horz" wrap="square" lIns="0" tIns="0" rIns="0" bIns="0" rtlCol="0" anchor="b">
            <a:normAutofit/>
          </a:bodyPr>
          <a:lstStyle>
            <a:lvl1pPr>
              <a:defRPr lang="en-US" sz="1400" b="0" cap="all" spc="200" baseline="0" dirty="0">
                <a:solidFill>
                  <a:schemeClr val="tx1"/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AC943E-DB2B-40E0-907F-8EA1404791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577270"/>
            <a:ext cx="5436391" cy="3515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CDCD5B-3F26-4AFA-8BD4-E5D8DD2AF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138FA-2E87-4873-8BBA-13E447C9A99A}" type="datetime2">
              <a:rPr lang="en-US" smtClean="0"/>
              <a:t>Wednesday, December 15, 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10D1EE-83A0-4FB5-9B25-8A73DE891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31C35-2E5B-491D-85ED-DB42A4FE1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506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2053C-0E9C-4159-B7C9-6AB743439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9149" y="550799"/>
            <a:ext cx="8283313" cy="5542025"/>
          </a:xfrm>
        </p:spPr>
        <p:txBody>
          <a:bodyPr vert="horz" wrap="square" lIns="0" tIns="0" rIns="0" bIns="0" rtlCol="0" anchor="ctr" anchorCtr="0">
            <a:norm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F51F65-E111-4656-83BE-CFCDE2DD6C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BB40A-97BD-4BFB-B639-0BFF95FDE8B7}" type="datetime2">
              <a:rPr lang="en-US" smtClean="0"/>
              <a:t>Wednesday, December 15, 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FF82CB-2D17-4918-821E-485475CF2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66589D-A056-4817-AE15-39D87FE13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E489F067-39E1-4757-BC11-6169A343F2E1}"/>
              </a:ext>
            </a:extLst>
          </p:cNvPr>
          <p:cNvSpPr>
            <a:spLocks noChangeAspect="1"/>
          </p:cNvSpPr>
          <p:nvPr/>
        </p:nvSpPr>
        <p:spPr>
          <a:xfrm rot="18900000" flipV="1">
            <a:off x="-410727" y="3958416"/>
            <a:ext cx="3536330" cy="1853969"/>
          </a:xfrm>
          <a:custGeom>
            <a:avLst/>
            <a:gdLst>
              <a:gd name="connsiteX0" fmla="*/ 3536330 w 3536330"/>
              <a:gd name="connsiteY0" fmla="*/ 1853969 h 1853969"/>
              <a:gd name="connsiteX1" fmla="*/ 1682362 w 3536330"/>
              <a:gd name="connsiteY1" fmla="*/ 0 h 1853969"/>
              <a:gd name="connsiteX2" fmla="*/ 52157 w 3536330"/>
              <a:gd name="connsiteY2" fmla="*/ 970257 h 1853969"/>
              <a:gd name="connsiteX3" fmla="*/ 0 w 3536330"/>
              <a:gd name="connsiteY3" fmla="*/ 1078528 h 1853969"/>
              <a:gd name="connsiteX4" fmla="*/ 757215 w 3536330"/>
              <a:gd name="connsiteY4" fmla="*/ 1835743 h 1853969"/>
              <a:gd name="connsiteX5" fmla="*/ 774211 w 3536330"/>
              <a:gd name="connsiteY5" fmla="*/ 1667149 h 1853969"/>
              <a:gd name="connsiteX6" fmla="*/ 1682362 w 3536330"/>
              <a:gd name="connsiteY6" fmla="*/ 926985 h 1853969"/>
              <a:gd name="connsiteX7" fmla="*/ 2609345 w 3536330"/>
              <a:gd name="connsiteY7" fmla="*/ 1853969 h 1853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36330" h="1853969">
                <a:moveTo>
                  <a:pt x="3536330" y="1853969"/>
                </a:moveTo>
                <a:cubicBezTo>
                  <a:pt x="3536330" y="830051"/>
                  <a:pt x="2706280" y="0"/>
                  <a:pt x="1682362" y="0"/>
                </a:cubicBezTo>
                <a:cubicBezTo>
                  <a:pt x="978418" y="0"/>
                  <a:pt x="366107" y="392328"/>
                  <a:pt x="52157" y="970257"/>
                </a:cubicBezTo>
                <a:lnTo>
                  <a:pt x="0" y="1078528"/>
                </a:lnTo>
                <a:lnTo>
                  <a:pt x="757215" y="1835743"/>
                </a:lnTo>
                <a:lnTo>
                  <a:pt x="774211" y="1667149"/>
                </a:lnTo>
                <a:cubicBezTo>
                  <a:pt x="860649" y="1244739"/>
                  <a:pt x="1234397" y="926985"/>
                  <a:pt x="1682362" y="926985"/>
                </a:cubicBezTo>
                <a:cubicBezTo>
                  <a:pt x="2194320" y="926985"/>
                  <a:pt x="2609345" y="1342010"/>
                  <a:pt x="2609345" y="1853969"/>
                </a:cubicBezTo>
                <a:close/>
              </a:path>
            </a:pathLst>
          </a:custGeom>
          <a:gradFill flip="none" rotWithShape="1">
            <a:gsLst>
              <a:gs pos="97000">
                <a:schemeClr val="bg2"/>
              </a:gs>
              <a:gs pos="31000">
                <a:schemeClr val="bg2">
                  <a:lumMod val="90000"/>
                  <a:lumOff val="10000"/>
                </a:schemeClr>
              </a:gs>
            </a:gsLst>
            <a:lin ang="15000000" scaled="0"/>
            <a:tileRect/>
          </a:gradFill>
          <a:ln>
            <a:noFill/>
          </a:ln>
          <a:effectLst>
            <a:innerShdw blurRad="355600" dist="101600" dir="16200000">
              <a:schemeClr val="accent1">
                <a:lumMod val="60000"/>
                <a:lumOff val="40000"/>
                <a:alpha val="8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DD231011-607F-42F1-B2D9-2BA8E91CC6AF}"/>
              </a:ext>
            </a:extLst>
          </p:cNvPr>
          <p:cNvSpPr>
            <a:spLocks noChangeAspect="1"/>
          </p:cNvSpPr>
          <p:nvPr/>
        </p:nvSpPr>
        <p:spPr>
          <a:xfrm rot="18900000" flipV="1">
            <a:off x="-481151" y="3649708"/>
            <a:ext cx="3478701" cy="2164843"/>
          </a:xfrm>
          <a:custGeom>
            <a:avLst/>
            <a:gdLst>
              <a:gd name="connsiteX0" fmla="*/ 3478701 w 3478701"/>
              <a:gd name="connsiteY0" fmla="*/ 2164843 h 2164843"/>
              <a:gd name="connsiteX1" fmla="*/ 1624733 w 3478701"/>
              <a:gd name="connsiteY1" fmla="*/ 0 h 2164843"/>
              <a:gd name="connsiteX2" fmla="*/ 87393 w 3478701"/>
              <a:gd name="connsiteY2" fmla="*/ 954459 h 2164843"/>
              <a:gd name="connsiteX3" fmla="*/ 0 w 3478701"/>
              <a:gd name="connsiteY3" fmla="*/ 1122434 h 2164843"/>
              <a:gd name="connsiteX4" fmla="*/ 736015 w 3478701"/>
              <a:gd name="connsiteY4" fmla="*/ 1858449 h 2164843"/>
              <a:gd name="connsiteX5" fmla="*/ 739424 w 3478701"/>
              <a:gd name="connsiteY5" fmla="*/ 1842964 h 2164843"/>
              <a:gd name="connsiteX6" fmla="*/ 1624733 w 3478701"/>
              <a:gd name="connsiteY6" fmla="*/ 1082422 h 2164843"/>
              <a:gd name="connsiteX7" fmla="*/ 2551716 w 3478701"/>
              <a:gd name="connsiteY7" fmla="*/ 2164843 h 2164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78701" h="2164843">
                <a:moveTo>
                  <a:pt x="3478701" y="2164843"/>
                </a:moveTo>
                <a:cubicBezTo>
                  <a:pt x="3478701" y="969234"/>
                  <a:pt x="2648651" y="0"/>
                  <a:pt x="1624733" y="0"/>
                </a:cubicBezTo>
                <a:cubicBezTo>
                  <a:pt x="984784" y="0"/>
                  <a:pt x="420564" y="378607"/>
                  <a:pt x="87393" y="954459"/>
                </a:cubicBezTo>
                <a:lnTo>
                  <a:pt x="0" y="1122434"/>
                </a:lnTo>
                <a:lnTo>
                  <a:pt x="736015" y="1858449"/>
                </a:lnTo>
                <a:lnTo>
                  <a:pt x="739424" y="1842964"/>
                </a:lnTo>
                <a:cubicBezTo>
                  <a:pt x="856791" y="1402344"/>
                  <a:pt x="1208766" y="1082422"/>
                  <a:pt x="1624733" y="1082422"/>
                </a:cubicBezTo>
                <a:cubicBezTo>
                  <a:pt x="2136692" y="1082422"/>
                  <a:pt x="2551716" y="1567038"/>
                  <a:pt x="2551716" y="2164843"/>
                </a:cubicBezTo>
                <a:close/>
              </a:path>
            </a:pathLst>
          </a:custGeom>
          <a:solidFill>
            <a:schemeClr val="bg2">
              <a:lumMod val="50000"/>
              <a:lumOff val="50000"/>
              <a:alpha val="40000"/>
            </a:schemeClr>
          </a:solidFill>
          <a:ln>
            <a:noFill/>
          </a:ln>
          <a:effectLst>
            <a:softEdge rad="381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C472EFA-56B5-4A41-8D4B-E9F37727F34D}"/>
              </a:ext>
            </a:extLst>
          </p:cNvPr>
          <p:cNvSpPr/>
          <p:nvPr/>
        </p:nvSpPr>
        <p:spPr>
          <a:xfrm rot="13500000" flipV="1">
            <a:off x="1512277" y="2840042"/>
            <a:ext cx="214196" cy="933178"/>
          </a:xfrm>
          <a:prstGeom prst="ellipse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33781B6C-21AD-489D-A3CB-522BB2AC543F}"/>
              </a:ext>
            </a:extLst>
          </p:cNvPr>
          <p:cNvSpPr>
            <a:spLocks noChangeAspect="1"/>
          </p:cNvSpPr>
          <p:nvPr/>
        </p:nvSpPr>
        <p:spPr>
          <a:xfrm>
            <a:off x="1780661" y="385236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1AD5B80-530E-44CD-8D4A-2796FB214CBF}"/>
              </a:ext>
            </a:extLst>
          </p:cNvPr>
          <p:cNvGrpSpPr/>
          <p:nvPr/>
        </p:nvGrpSpPr>
        <p:grpSpPr>
          <a:xfrm>
            <a:off x="623181" y="1514007"/>
            <a:ext cx="734257" cy="760506"/>
            <a:chOff x="5243759" y="1363788"/>
            <a:chExt cx="734257" cy="760506"/>
          </a:xfrm>
        </p:grpSpPr>
        <p:sp>
          <p:nvSpPr>
            <p:cNvPr id="52" name="Freeform 5">
              <a:extLst>
                <a:ext uri="{FF2B5EF4-FFF2-40B4-BE49-F238E27FC236}">
                  <a16:creationId xmlns:a16="http://schemas.microsoft.com/office/drawing/2014/main" id="{2F746AA8-9050-4515-9B17-BC850368529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Freeform 6">
              <a:extLst>
                <a:ext uri="{FF2B5EF4-FFF2-40B4-BE49-F238E27FC236}">
                  <a16:creationId xmlns:a16="http://schemas.microsoft.com/office/drawing/2014/main" id="{23EC1AC3-1698-46D5-80B7-F22F15E1A5E4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4" name="Freeform 8">
              <a:extLst>
                <a:ext uri="{FF2B5EF4-FFF2-40B4-BE49-F238E27FC236}">
                  <a16:creationId xmlns:a16="http://schemas.microsoft.com/office/drawing/2014/main" id="{73766156-553C-46EB-93FA-4F37CC0FF5CF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787717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9E0E3-ECF6-4CFE-8698-AEFEBCECC3C0}" type="datetime2">
              <a:rPr lang="en-US" smtClean="0"/>
              <a:t>Wednesday, December 15, 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9821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78B0BE9-88B0-4883-9BA9-CD594C400EC1}"/>
              </a:ext>
            </a:extLst>
          </p:cNvPr>
          <p:cNvGrpSpPr/>
          <p:nvPr/>
        </p:nvGrpSpPr>
        <p:grpSpPr>
          <a:xfrm>
            <a:off x="4949631" y="5111861"/>
            <a:ext cx="1262947" cy="1335600"/>
            <a:chOff x="2678417" y="2427951"/>
            <a:chExt cx="1262947" cy="13356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59DCBF3-7AFA-4CD1-A918-BC6DDE674E6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6964A02-96E1-4654-9187-DDDE7409F75B}"/>
                </a:ext>
              </a:extLst>
            </p:cNvPr>
            <p:cNvSpPr/>
            <p:nvPr/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F3FF76C-A012-4CDA-8AE7-E94139557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5" cy="984885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A4C80-DC38-4641-924F-90D6078CF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5775" y="1750060"/>
            <a:ext cx="7345362" cy="4342765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C42771-D3A7-4072-85DC-B7C5E530E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50060"/>
            <a:ext cx="3565525" cy="434276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D47AB1-6EB5-4E2C-B4A7-42DC643E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462FC-960E-4740-921F-B36862979F21}" type="datetime2">
              <a:rPr lang="en-US" smtClean="0"/>
              <a:t>Wednesday, December 15,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A9D15F-B6ED-46E1-9840-0B625880E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AEB023-7A5E-4087-B75E-A38A80EE5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1198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F98F1FBA-F8BB-42CF-8B3E-D19AAFEE96C1}"/>
              </a:ext>
            </a:extLst>
          </p:cNvPr>
          <p:cNvGrpSpPr/>
          <p:nvPr/>
        </p:nvGrpSpPr>
        <p:grpSpPr>
          <a:xfrm>
            <a:off x="334964" y="5115518"/>
            <a:ext cx="734257" cy="760506"/>
            <a:chOff x="5243759" y="1363788"/>
            <a:chExt cx="734257" cy="760506"/>
          </a:xfrm>
        </p:grpSpPr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60EE09DD-C3DB-4266-BCC3-A765CFFBF37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5F301FE0-96DC-4EFB-BBEE-AED762C337C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3BEAD276-8850-4C0C-9777-8537000D522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E5EE0A0-B07E-479B-9684-4BD09FA43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75409"/>
            <a:ext cx="4500562" cy="984885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sz="32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1893A9-3462-4F51-83AE-5D2F124B98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67324" y="575409"/>
            <a:ext cx="6373813" cy="5733316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A9240C-79C0-4A88-A476-725DE1B9C2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76195"/>
            <a:ext cx="4500562" cy="4532530"/>
          </a:xfrm>
        </p:spPr>
        <p:txBody>
          <a:bodyPr anchor="t" anchorCtr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7D2D6F-49E8-4217-A908-2D9E43583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BC9E2-CB44-4C05-9BB5-496C18A241E0}" type="datetime2">
              <a:rPr lang="en-US" smtClean="0"/>
              <a:t>Wednesday, December 15,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1C4440-6B8D-4A24-A807-8B1302A3D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CFE189-E20B-4108-B290-24442433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9260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028302-E866-455D-8898-536230275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11090275" cy="133305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94E72B-F0CF-4BC4-B509-A1C4508BE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3" y="2113862"/>
            <a:ext cx="11091600" cy="3978963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ACE49D-C22F-4540-AC09-E421D2A2E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246CB39B-5F4C-4A7E-9BE3-AAFD45576D16}" type="datetime2">
              <a:rPr lang="en-US" smtClean="0"/>
              <a:t>Wednesday, December 15, 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D5C3BE-317E-49E8-82B5-C8A7EC9C8A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r>
              <a:rPr lang="en-US"/>
              <a:t>Sample Footer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574E12-6C16-431F-B2CE-E4B15916BA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0446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lang="en-US" sz="4800" kern="120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spcAft>
          <a:spcPts val="800"/>
        </a:spcAft>
        <a:buFont typeface="Arial" panose="020B0604020202020204" pitchFamily="34" charset="0"/>
        <a:buChar char="•"/>
        <a:defRPr sz="2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21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59C3846E-9504-4B21-98F6-C256A4CD63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anchor="b">
            <a:normAutofit/>
          </a:bodyPr>
          <a:lstStyle/>
          <a:p>
            <a:r>
              <a:rPr lang="sv-SE" err="1"/>
              <a:t>Sustainable</a:t>
            </a:r>
            <a:r>
              <a:rPr lang="sv-SE"/>
              <a:t> Forms</a:t>
            </a:r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4D5CA438-76A3-4BFB-99AD-4F3A103315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27610"/>
            <a:ext cx="5437187" cy="2265216"/>
          </a:xfrm>
        </p:spPr>
        <p:txBody>
          <a:bodyPr>
            <a:normAutofit/>
          </a:bodyPr>
          <a:lstStyle/>
          <a:p>
            <a:r>
              <a:rPr lang="sv-SE">
                <a:solidFill>
                  <a:schemeClr val="tx1">
                    <a:alpha val="60000"/>
                  </a:schemeClr>
                </a:solidFill>
              </a:rPr>
              <a:t>Webbaserat rapporteringsverktyg utvecklat på uppdrag av Helsingborg Convention and Event Bureau</a:t>
            </a:r>
          </a:p>
        </p:txBody>
      </p:sp>
      <p:pic>
        <p:nvPicPr>
          <p:cNvPr id="4" name="Picture 3" descr="Light bulb on green grass">
            <a:extLst>
              <a:ext uri="{FF2B5EF4-FFF2-40B4-BE49-F238E27FC236}">
                <a16:creationId xmlns:a16="http://schemas.microsoft.com/office/drawing/2014/main" id="{E0601DE3-5A33-4FB9-9161-71FB4D4716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698" r="11551" b="-2"/>
          <a:stretch/>
        </p:blipFill>
        <p:spPr>
          <a:xfrm>
            <a:off x="6508749" y="862806"/>
            <a:ext cx="5132388" cy="5132388"/>
          </a:xfrm>
          <a:custGeom>
            <a:avLst/>
            <a:gdLst/>
            <a:ahLst/>
            <a:cxnLst/>
            <a:rect l="l" t="t" r="r" b="b"/>
            <a:pathLst>
              <a:path w="5132388" h="5132388">
                <a:moveTo>
                  <a:pt x="2566194" y="0"/>
                </a:moveTo>
                <a:cubicBezTo>
                  <a:pt x="3983464" y="0"/>
                  <a:pt x="5132388" y="1148924"/>
                  <a:pt x="5132388" y="2566194"/>
                </a:cubicBezTo>
                <a:cubicBezTo>
                  <a:pt x="5132388" y="3983464"/>
                  <a:pt x="3983464" y="5132388"/>
                  <a:pt x="2566194" y="5132388"/>
                </a:cubicBezTo>
                <a:cubicBezTo>
                  <a:pt x="1148924" y="5132388"/>
                  <a:pt x="0" y="3983464"/>
                  <a:pt x="0" y="2566194"/>
                </a:cubicBezTo>
                <a:cubicBezTo>
                  <a:pt x="0" y="1148924"/>
                  <a:pt x="1148924" y="0"/>
                  <a:pt x="2566194" y="0"/>
                </a:cubicBezTo>
                <a:close/>
              </a:path>
            </a:pathLst>
          </a:custGeom>
        </p:spPr>
      </p:pic>
      <p:grpSp>
        <p:nvGrpSpPr>
          <p:cNvPr id="36" name="Group 23">
            <a:extLst>
              <a:ext uri="{FF2B5EF4-FFF2-40B4-BE49-F238E27FC236}">
                <a16:creationId xmlns:a16="http://schemas.microsoft.com/office/drawing/2014/main" id="{73840CF4-F848-4FE0-AEA6-C9E806911B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20950" y="549275"/>
            <a:ext cx="667802" cy="631474"/>
            <a:chOff x="10478914" y="1506691"/>
            <a:chExt cx="667802" cy="631474"/>
          </a:xfrm>
        </p:grpSpPr>
        <p:sp>
          <p:nvSpPr>
            <p:cNvPr id="37" name="Freeform: Shape 24">
              <a:extLst>
                <a:ext uri="{FF2B5EF4-FFF2-40B4-BE49-F238E27FC236}">
                  <a16:creationId xmlns:a16="http://schemas.microsoft.com/office/drawing/2014/main" id="{F4B46153-41DB-494F-9B08-EBCCF27283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25">
              <a:extLst>
                <a:ext uri="{FF2B5EF4-FFF2-40B4-BE49-F238E27FC236}">
                  <a16:creationId xmlns:a16="http://schemas.microsoft.com/office/drawing/2014/main" id="{7B6D42DA-2D84-4A50-A359-7A5C651B1C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8" name="Oval 27">
            <a:extLst>
              <a:ext uri="{FF2B5EF4-FFF2-40B4-BE49-F238E27FC236}">
                <a16:creationId xmlns:a16="http://schemas.microsoft.com/office/drawing/2014/main" id="{94459D96-B947-4C7F-8BCA-915F8B07C0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82954" y="5171203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140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3BDBC526-6DCD-4FF6-8395-D8C22E46E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60B7752B-728D-4CA3-8923-C4F7F7702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05288706-5B05-4139-BD11-81641F814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7308850" cy="986400"/>
          </a:xfrm>
        </p:spPr>
        <p:txBody>
          <a:bodyPr vert="horz" wrap="square" lIns="0" tIns="0" rIns="0" bIns="0" rtlCol="0" anchor="ctr" anchorCtr="0">
            <a:normAutofit/>
          </a:bodyPr>
          <a:lstStyle/>
          <a:p>
            <a:r>
              <a:rPr lang="en-US" sz="4800"/>
              <a:t>Intäktsströmmar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8392DC7-0988-443B-A0D0-E726C7DB62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83435"/>
            <a:ext cx="12192000" cy="4774564"/>
          </a:xfrm>
          <a:prstGeom prst="rect">
            <a:avLst/>
          </a:prstGeom>
          <a:solidFill>
            <a:schemeClr val="bg2">
              <a:lumMod val="10000"/>
              <a:lumOff val="90000"/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Platshållare för innehåll 2">
            <a:extLst>
              <a:ext uri="{FF2B5EF4-FFF2-40B4-BE49-F238E27FC236}">
                <a16:creationId xmlns:a16="http://schemas.microsoft.com/office/drawing/2014/main" id="{E38D8909-36B2-4C48-8D82-ADF0B09E07D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80154733"/>
              </p:ext>
            </p:extLst>
          </p:nvPr>
        </p:nvGraphicFramePr>
        <p:xfrm>
          <a:off x="550863" y="2624135"/>
          <a:ext cx="11090276" cy="34686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12650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" name="Group 134">
            <a:extLst>
              <a:ext uri="{FF2B5EF4-FFF2-40B4-BE49-F238E27FC236}">
                <a16:creationId xmlns:a16="http://schemas.microsoft.com/office/drawing/2014/main" id="{3BDBC526-6DCD-4FF6-8395-D8C22E46E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 useBgFill="1">
        <p:nvSpPr>
          <p:cNvPr id="141" name="Rectangle 140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6C111A7D-0EE4-422B-98C4-1BA56F5B42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5524" cy="1997855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Partners</a:t>
            </a:r>
          </a:p>
        </p:txBody>
      </p:sp>
      <p:sp>
        <p:nvSpPr>
          <p:cNvPr id="10" name="Platshållare för text 9">
            <a:extLst>
              <a:ext uri="{FF2B5EF4-FFF2-40B4-BE49-F238E27FC236}">
                <a16:creationId xmlns:a16="http://schemas.microsoft.com/office/drawing/2014/main" id="{3FA8C9FC-6DB2-4EE0-837A-27F189C683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2678400"/>
            <a:ext cx="3565525" cy="3414425"/>
          </a:xfrm>
        </p:spPr>
        <p:txBody>
          <a:bodyPr vert="horz" wrap="square" lIns="0" tIns="0" rIns="0" bIns="0" rtlCol="0" anchor="t">
            <a:normAutofit/>
          </a:bodyPr>
          <a:lstStyle/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dirty="0" err="1"/>
              <a:t>Vilka</a:t>
            </a:r>
            <a:r>
              <a:rPr lang="en-US" dirty="0"/>
              <a:t> </a:t>
            </a:r>
            <a:r>
              <a:rPr lang="en-US" dirty="0" err="1"/>
              <a:t>är</a:t>
            </a:r>
            <a:r>
              <a:rPr lang="en-US" dirty="0"/>
              <a:t> dem?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n-US" sz="1600" dirty="0" err="1"/>
              <a:t>Anställda</a:t>
            </a:r>
            <a:r>
              <a:rPr lang="en-US" sz="1600" dirty="0"/>
              <a:t>, </a:t>
            </a:r>
            <a:r>
              <a:rPr lang="en-US" sz="1600" dirty="0" err="1"/>
              <a:t>inhyrda</a:t>
            </a:r>
            <a:endParaRPr lang="en-US" sz="1600" dirty="0"/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n-US" sz="1600" dirty="0" err="1"/>
              <a:t>Kunden</a:t>
            </a:r>
            <a:endParaRPr lang="en-US" sz="1600" dirty="0"/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n-US" sz="1600" dirty="0" err="1"/>
              <a:t>Slutanvändarna</a:t>
            </a:r>
            <a:endParaRPr lang="en-US" sz="1600" dirty="0"/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dirty="0" err="1"/>
              <a:t>Leverantörer</a:t>
            </a:r>
            <a:endParaRPr lang="en-US" dirty="0"/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n-US" sz="1600" dirty="0" err="1"/>
              <a:t>Ägarna</a:t>
            </a:r>
            <a:r>
              <a:rPr lang="en-US" sz="1600" dirty="0"/>
              <a:t> av server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n-US" sz="1600" dirty="0"/>
              <a:t>ISP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n-US" sz="1600" dirty="0" err="1"/>
              <a:t>Marknadsföringsplattformar</a:t>
            </a:r>
            <a:endParaRPr lang="en-US" sz="16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0CCBB66-BDE8-482F-B952-A367E3CCCA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00" r="28801"/>
          <a:stretch/>
        </p:blipFill>
        <p:spPr bwMode="auto">
          <a:xfrm>
            <a:off x="5588000" y="862806"/>
            <a:ext cx="5132388" cy="5132388"/>
          </a:xfrm>
          <a:custGeom>
            <a:avLst/>
            <a:gdLst/>
            <a:ahLst/>
            <a:cxnLst/>
            <a:rect l="l" t="t" r="r" b="b"/>
            <a:pathLst>
              <a:path w="5132388" h="5132388">
                <a:moveTo>
                  <a:pt x="2566194" y="0"/>
                </a:moveTo>
                <a:cubicBezTo>
                  <a:pt x="3983464" y="0"/>
                  <a:pt x="5132388" y="1148924"/>
                  <a:pt x="5132388" y="2566194"/>
                </a:cubicBezTo>
                <a:cubicBezTo>
                  <a:pt x="5132388" y="3983464"/>
                  <a:pt x="3983464" y="5132388"/>
                  <a:pt x="2566194" y="5132388"/>
                </a:cubicBezTo>
                <a:cubicBezTo>
                  <a:pt x="1148924" y="5132388"/>
                  <a:pt x="0" y="3983464"/>
                  <a:pt x="0" y="2566194"/>
                </a:cubicBezTo>
                <a:cubicBezTo>
                  <a:pt x="0" y="1148924"/>
                  <a:pt x="1148924" y="0"/>
                  <a:pt x="2566194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3" name="Group 142">
            <a:extLst>
              <a:ext uri="{FF2B5EF4-FFF2-40B4-BE49-F238E27FC236}">
                <a16:creationId xmlns:a16="http://schemas.microsoft.com/office/drawing/2014/main" id="{183B29DA-9BB8-4BA8-B8E1-8C2B544078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22156" y="4143453"/>
            <a:ext cx="734257" cy="760506"/>
            <a:chOff x="5243759" y="1363788"/>
            <a:chExt cx="734257" cy="760506"/>
          </a:xfrm>
        </p:grpSpPr>
        <p:sp>
          <p:nvSpPr>
            <p:cNvPr id="144" name="Freeform 5">
              <a:extLst>
                <a:ext uri="{FF2B5EF4-FFF2-40B4-BE49-F238E27FC236}">
                  <a16:creationId xmlns:a16="http://schemas.microsoft.com/office/drawing/2014/main" id="{D02496F8-166D-469A-8040-08608013BF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5" name="Freeform 6">
              <a:extLst>
                <a:ext uri="{FF2B5EF4-FFF2-40B4-BE49-F238E27FC236}">
                  <a16:creationId xmlns:a16="http://schemas.microsoft.com/office/drawing/2014/main" id="{23E648A7-A02A-4DC7-9FEC-489F1BA6F7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6" name="Freeform 8">
              <a:extLst>
                <a:ext uri="{FF2B5EF4-FFF2-40B4-BE49-F238E27FC236}">
                  <a16:creationId xmlns:a16="http://schemas.microsoft.com/office/drawing/2014/main" id="{4EF573B1-38BC-4C7B-894C-BE3864A04A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48" name="Oval 147">
            <a:extLst>
              <a:ext uri="{FF2B5EF4-FFF2-40B4-BE49-F238E27FC236}">
                <a16:creationId xmlns:a16="http://schemas.microsoft.com/office/drawing/2014/main" id="{647A77D8-817B-4A9F-86AA-FE781E813D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8780" y="50590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681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Group 78">
            <a:extLst>
              <a:ext uri="{FF2B5EF4-FFF2-40B4-BE49-F238E27FC236}">
                <a16:creationId xmlns:a16="http://schemas.microsoft.com/office/drawing/2014/main" id="{3BDBC526-6DCD-4FF6-8395-D8C22E46E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 useBgFill="1">
        <p:nvSpPr>
          <p:cNvPr id="85" name="Rectangle 84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99786480-1010-485A-B3FF-EC03A2237A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5524" cy="1997855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Aktiviteter</a:t>
            </a:r>
          </a:p>
        </p:txBody>
      </p:sp>
      <p:sp>
        <p:nvSpPr>
          <p:cNvPr id="5" name="Platshållare för text 9">
            <a:extLst>
              <a:ext uri="{FF2B5EF4-FFF2-40B4-BE49-F238E27FC236}">
                <a16:creationId xmlns:a16="http://schemas.microsoft.com/office/drawing/2014/main" id="{F6B32B3F-52A4-42B2-AAF8-50427F2874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2678400"/>
            <a:ext cx="3565525" cy="3414425"/>
          </a:xfrm>
        </p:spPr>
        <p:txBody>
          <a:bodyPr vert="horz" wrap="square" lIns="0" tIns="0" rIns="0" bIns="0" rtlCol="0" anchor="t">
            <a:normAutofit/>
          </a:bodyPr>
          <a:lstStyle/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/>
              <a:t>Vilka key activities kräver vår: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n-US" sz="1600"/>
              <a:t>Value Proposition?</a:t>
            </a:r>
          </a:p>
          <a:p>
            <a:pPr marL="1200150" lvl="2" indent="-228600">
              <a:buFont typeface="Arial" panose="020B0604020202020204" pitchFamily="34" charset="0"/>
              <a:buChar char="•"/>
            </a:pPr>
            <a:r>
              <a:rPr lang="en-US" sz="1600"/>
              <a:t>Prorammera</a:t>
            </a:r>
          </a:p>
          <a:p>
            <a:pPr marL="1200150" lvl="2" indent="-228600">
              <a:buFont typeface="Arial" panose="020B0604020202020204" pitchFamily="34" charset="0"/>
              <a:buChar char="•"/>
            </a:pPr>
            <a:r>
              <a:rPr lang="en-US" sz="1600"/>
              <a:t>Testa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n-US" sz="1600"/>
              <a:t>Distributionskanal?</a:t>
            </a:r>
          </a:p>
          <a:p>
            <a:pPr marL="1200150" lvl="2" indent="-228600">
              <a:buFont typeface="Arial" panose="020B0604020202020204" pitchFamily="34" charset="0"/>
              <a:buChar char="•"/>
            </a:pPr>
            <a:r>
              <a:rPr lang="en-US" sz="1600"/>
              <a:t>Marknadsföra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n-US" sz="1600"/>
              <a:t>Intäkter?</a:t>
            </a:r>
          </a:p>
          <a:p>
            <a:pPr marL="1200150" lvl="2" indent="-228600">
              <a:buFont typeface="Arial" panose="020B0604020202020204" pitchFamily="34" charset="0"/>
              <a:buChar char="•"/>
            </a:pPr>
            <a:r>
              <a:rPr lang="en-US" sz="1600"/>
              <a:t>Sälja</a:t>
            </a:r>
          </a:p>
        </p:txBody>
      </p:sp>
      <p:pic>
        <p:nvPicPr>
          <p:cNvPr id="2058" name="Picture 10" descr="How using checklists in Jira can help your team be more Agile">
            <a:extLst>
              <a:ext uri="{FF2B5EF4-FFF2-40B4-BE49-F238E27FC236}">
                <a16:creationId xmlns:a16="http://schemas.microsoft.com/office/drawing/2014/main" id="{23235CA5-4B65-439B-926A-64208DAA89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80" r="29088" b="-2"/>
          <a:stretch/>
        </p:blipFill>
        <p:spPr bwMode="auto">
          <a:xfrm>
            <a:off x="5719706" y="606796"/>
            <a:ext cx="4868976" cy="5644408"/>
          </a:xfrm>
          <a:custGeom>
            <a:avLst/>
            <a:gdLst/>
            <a:ahLst/>
            <a:cxnLst/>
            <a:rect l="l" t="t" r="r" b="b"/>
            <a:pathLst>
              <a:path w="4868976" h="5644408">
                <a:moveTo>
                  <a:pt x="2398421" y="0"/>
                </a:moveTo>
                <a:lnTo>
                  <a:pt x="4868974" y="1424628"/>
                </a:lnTo>
                <a:lnTo>
                  <a:pt x="4868976" y="1424625"/>
                </a:lnTo>
                <a:lnTo>
                  <a:pt x="4868976" y="1424628"/>
                </a:lnTo>
                <a:lnTo>
                  <a:pt x="4868976" y="4219781"/>
                </a:lnTo>
                <a:lnTo>
                  <a:pt x="2398419" y="5644408"/>
                </a:lnTo>
                <a:lnTo>
                  <a:pt x="0" y="4219781"/>
                </a:lnTo>
                <a:lnTo>
                  <a:pt x="0" y="1424628"/>
                </a:lnTo>
                <a:lnTo>
                  <a:pt x="0" y="1424625"/>
                </a:lnTo>
                <a:lnTo>
                  <a:pt x="3" y="1424628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7" name="Group 86">
            <a:extLst>
              <a:ext uri="{FF2B5EF4-FFF2-40B4-BE49-F238E27FC236}">
                <a16:creationId xmlns:a16="http://schemas.microsoft.com/office/drawing/2014/main" id="{C4967C49-2278-4724-94A5-A258F20C3D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366428" y="2112234"/>
            <a:ext cx="1335600" cy="1262947"/>
            <a:chOff x="10145015" y="2343978"/>
            <a:chExt cx="1335600" cy="1262947"/>
          </a:xfrm>
        </p:grpSpPr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C5513748-F890-422C-8BC7-7C16A7D3AF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>
              <a:off x="10400615" y="2343978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732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B93B83E9-9019-4D2F-B887-BD399181BD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>
              <a:off x="10415015" y="21798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91" name="Oval 90">
            <a:extLst>
              <a:ext uri="{FF2B5EF4-FFF2-40B4-BE49-F238E27FC236}">
                <a16:creationId xmlns:a16="http://schemas.microsoft.com/office/drawing/2014/main" id="{5171FAFB-7223-4BE1-983D-8A0626EAC5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8612" y="573282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2643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80" name="Group 74">
            <a:extLst>
              <a:ext uri="{FF2B5EF4-FFF2-40B4-BE49-F238E27FC236}">
                <a16:creationId xmlns:a16="http://schemas.microsoft.com/office/drawing/2014/main" id="{3BDBC526-6DCD-4FF6-8395-D8C22E46E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3081" name="Freeform: Shape 75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082" name="Oval 76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83" name="Oval 77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84" name="Freeform: Shape 78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 useBgFill="1">
        <p:nvSpPr>
          <p:cNvPr id="3085" name="Rectangle 80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CE9A645E-3536-4D05-B977-55DA6D6F0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01412" y="549275"/>
            <a:ext cx="5437185" cy="1997855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r>
              <a:rPr lang="en-US" sz="4800"/>
              <a:t>Resurser</a:t>
            </a:r>
          </a:p>
        </p:txBody>
      </p:sp>
      <p:pic>
        <p:nvPicPr>
          <p:cNvPr id="3078" name="Picture 6" descr="Sharing Resources using Wikis – TELU">
            <a:extLst>
              <a:ext uri="{FF2B5EF4-FFF2-40B4-BE49-F238E27FC236}">
                <a16:creationId xmlns:a16="http://schemas.microsoft.com/office/drawing/2014/main" id="{5E52A693-987C-44CE-8E14-79AE86F447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3403" y="1112112"/>
            <a:ext cx="5092062" cy="4633775"/>
          </a:xfrm>
          <a:custGeom>
            <a:avLst/>
            <a:gdLst/>
            <a:ahLst/>
            <a:cxnLst/>
            <a:rect l="l" t="t" r="r" b="b"/>
            <a:pathLst>
              <a:path w="5092062" h="5759450">
                <a:moveTo>
                  <a:pt x="0" y="0"/>
                </a:moveTo>
                <a:lnTo>
                  <a:pt x="5092062" y="0"/>
                </a:lnTo>
                <a:lnTo>
                  <a:pt x="5092062" y="5759450"/>
                </a:lnTo>
                <a:lnTo>
                  <a:pt x="0" y="575945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Platshållare för text 9">
            <a:extLst>
              <a:ext uri="{FF2B5EF4-FFF2-40B4-BE49-F238E27FC236}">
                <a16:creationId xmlns:a16="http://schemas.microsoft.com/office/drawing/2014/main" id="{93C78E36-2D1B-4264-9AA8-04035CACA6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01410" y="2677306"/>
            <a:ext cx="5437187" cy="3415519"/>
          </a:xfrm>
        </p:spPr>
        <p:txBody>
          <a:bodyPr vert="horz" wrap="square" lIns="0" tIns="0" rIns="0" bIns="0" rtlCol="0" anchor="t">
            <a:normAutofit/>
          </a:bodyPr>
          <a:lstStyle/>
          <a:p>
            <a:pPr marL="285750"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dirty="0" err="1"/>
              <a:t>Vilka</a:t>
            </a:r>
            <a:r>
              <a:rPr lang="en-US" sz="1400" dirty="0"/>
              <a:t> </a:t>
            </a:r>
            <a:r>
              <a:rPr lang="en-US" sz="1400" dirty="0" err="1"/>
              <a:t>resurser</a:t>
            </a:r>
            <a:r>
              <a:rPr lang="en-US" sz="1400" dirty="0"/>
              <a:t> </a:t>
            </a:r>
            <a:r>
              <a:rPr lang="en-US" sz="1400" dirty="0" err="1"/>
              <a:t>kräver</a:t>
            </a:r>
            <a:r>
              <a:rPr lang="en-US" sz="1400" dirty="0"/>
              <a:t> </a:t>
            </a:r>
            <a:r>
              <a:rPr lang="en-US" sz="1400" dirty="0" err="1"/>
              <a:t>vår</a:t>
            </a:r>
            <a:r>
              <a:rPr lang="en-US" sz="1400" dirty="0"/>
              <a:t>:</a:t>
            </a:r>
          </a:p>
          <a:p>
            <a:pPr marL="742950" lvl="1"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 err="1"/>
              <a:t>Värdeerbjudande</a:t>
            </a:r>
            <a:endParaRPr lang="en-US" dirty="0"/>
          </a:p>
          <a:p>
            <a:pPr marL="1200150" lvl="2"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dirty="0" err="1"/>
              <a:t>Datorer</a:t>
            </a:r>
            <a:endParaRPr lang="en-US" sz="1400" dirty="0"/>
          </a:p>
          <a:p>
            <a:pPr marL="1200150" lvl="2"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Server</a:t>
            </a:r>
          </a:p>
          <a:p>
            <a:pPr marL="1200150" lvl="2"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dirty="0" err="1"/>
              <a:t>Eventuell</a:t>
            </a:r>
            <a:r>
              <a:rPr lang="en-US" sz="1400" dirty="0"/>
              <a:t> </a:t>
            </a:r>
            <a:r>
              <a:rPr lang="en-US" sz="1400" dirty="0" err="1"/>
              <a:t>konsultering</a:t>
            </a:r>
            <a:endParaRPr lang="en-US" sz="1400" dirty="0"/>
          </a:p>
          <a:p>
            <a:pPr marL="742950" lvl="1"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 err="1"/>
              <a:t>Distributionskanal</a:t>
            </a:r>
            <a:r>
              <a:rPr lang="en-US" dirty="0"/>
              <a:t>?</a:t>
            </a:r>
          </a:p>
          <a:p>
            <a:pPr marL="1200150" lvl="2"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dirty="0" err="1"/>
              <a:t>Marknadsföringsplattformar</a:t>
            </a:r>
            <a:endParaRPr lang="en-US" sz="1400" dirty="0"/>
          </a:p>
          <a:p>
            <a:pPr marL="742950" lvl="1"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 err="1"/>
              <a:t>Intäkter</a:t>
            </a:r>
            <a:r>
              <a:rPr lang="en-US" dirty="0"/>
              <a:t>?</a:t>
            </a:r>
          </a:p>
          <a:p>
            <a:pPr marL="1200150" lvl="2"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dirty="0" err="1"/>
              <a:t>Prenumerationstjänst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6568495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3BDBC526-6DCD-4FF6-8395-D8C22E46E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6FFA9DCD-5690-4768-A1E3-B9B26D5FD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5524" cy="1997855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r>
              <a:rPr lang="en-US" sz="3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Värdeerbjudande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8BAD84B7-5502-4D21-A925-1D303C66EE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678400"/>
            <a:ext cx="3565525" cy="3414425"/>
          </a:xfrm>
        </p:spPr>
        <p:txBody>
          <a:bodyPr vert="horz" wrap="square" lIns="0" tIns="0" rIns="0" bIns="0" rtlCol="0" anchor="t">
            <a:normAutofit/>
          </a:bodyPr>
          <a:lstStyle/>
          <a:p>
            <a:r>
              <a:rPr lang="en-US"/>
              <a:t>Skräddarsydd sammanställning av insamlade data</a:t>
            </a:r>
          </a:p>
          <a:p>
            <a:r>
              <a:rPr lang="en-US"/>
              <a:t>Ingen inloggning krävs</a:t>
            </a:r>
          </a:p>
          <a:p>
            <a:r>
              <a:rPr lang="en-US"/>
              <a:t>Enkelt och smidigt användargränssnitt</a:t>
            </a:r>
          </a:p>
          <a:p>
            <a:r>
              <a:rPr lang="en-US"/>
              <a:t>Skalbar design</a:t>
            </a:r>
          </a:p>
        </p:txBody>
      </p:sp>
      <p:pic>
        <p:nvPicPr>
          <p:cNvPr id="12" name="Bildobjekt 11" descr="Färgad sträng genom en nål">
            <a:extLst>
              <a:ext uri="{FF2B5EF4-FFF2-40B4-BE49-F238E27FC236}">
                <a16:creationId xmlns:a16="http://schemas.microsoft.com/office/drawing/2014/main" id="{6FC41C17-74A4-1249-B5D0-E98D5021862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82" r="16767" b="-2"/>
          <a:stretch/>
        </p:blipFill>
        <p:spPr>
          <a:xfrm>
            <a:off x="5588000" y="862806"/>
            <a:ext cx="5132388" cy="5132388"/>
          </a:xfrm>
          <a:custGeom>
            <a:avLst/>
            <a:gdLst/>
            <a:ahLst/>
            <a:cxnLst/>
            <a:rect l="l" t="t" r="r" b="b"/>
            <a:pathLst>
              <a:path w="5132388" h="5132388">
                <a:moveTo>
                  <a:pt x="2566194" y="0"/>
                </a:moveTo>
                <a:cubicBezTo>
                  <a:pt x="3983464" y="0"/>
                  <a:pt x="5132388" y="1148924"/>
                  <a:pt x="5132388" y="2566194"/>
                </a:cubicBezTo>
                <a:cubicBezTo>
                  <a:pt x="5132388" y="3983464"/>
                  <a:pt x="3983464" y="5132388"/>
                  <a:pt x="2566194" y="5132388"/>
                </a:cubicBezTo>
                <a:cubicBezTo>
                  <a:pt x="1148924" y="5132388"/>
                  <a:pt x="0" y="3983464"/>
                  <a:pt x="0" y="2566194"/>
                </a:cubicBezTo>
                <a:cubicBezTo>
                  <a:pt x="0" y="1148924"/>
                  <a:pt x="1148924" y="0"/>
                  <a:pt x="2566194" y="0"/>
                </a:cubicBezTo>
                <a:close/>
              </a:path>
            </a:pathLst>
          </a:cu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183B29DA-9BB8-4BA8-B8E1-8C2B544078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22156" y="4143453"/>
            <a:ext cx="734257" cy="760506"/>
            <a:chOff x="5243759" y="1363788"/>
            <a:chExt cx="734257" cy="760506"/>
          </a:xfrm>
        </p:grpSpPr>
        <p:sp>
          <p:nvSpPr>
            <p:cNvPr id="26" name="Freeform 5">
              <a:extLst>
                <a:ext uri="{FF2B5EF4-FFF2-40B4-BE49-F238E27FC236}">
                  <a16:creationId xmlns:a16="http://schemas.microsoft.com/office/drawing/2014/main" id="{D02496F8-166D-469A-8040-08608013BF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7" name="Freeform 6">
              <a:extLst>
                <a:ext uri="{FF2B5EF4-FFF2-40B4-BE49-F238E27FC236}">
                  <a16:creationId xmlns:a16="http://schemas.microsoft.com/office/drawing/2014/main" id="{23E648A7-A02A-4DC7-9FEC-489F1BA6F7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8" name="Freeform 8">
              <a:extLst>
                <a:ext uri="{FF2B5EF4-FFF2-40B4-BE49-F238E27FC236}">
                  <a16:creationId xmlns:a16="http://schemas.microsoft.com/office/drawing/2014/main" id="{4EF573B1-38BC-4C7B-894C-BE3864A04A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0" name="Oval 29">
            <a:extLst>
              <a:ext uri="{FF2B5EF4-FFF2-40B4-BE49-F238E27FC236}">
                <a16:creationId xmlns:a16="http://schemas.microsoft.com/office/drawing/2014/main" id="{647A77D8-817B-4A9F-86AA-FE781E813D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8780" y="50590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9147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" name="Group 127">
            <a:extLst>
              <a:ext uri="{FF2B5EF4-FFF2-40B4-BE49-F238E27FC236}">
                <a16:creationId xmlns:a16="http://schemas.microsoft.com/office/drawing/2014/main" id="{3BDBC526-6DCD-4FF6-8395-D8C22E46E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42" name="Freeform: Shape 128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3" name="Oval 129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4" name="Oval 130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5" name="Freeform: Shape 131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 useBgFill="1">
        <p:nvSpPr>
          <p:cNvPr id="146" name="Rectangle 133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9FE0171D-D0DF-450F-9863-C8536095A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5524" cy="1997855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r>
              <a:rPr lang="en-US" sz="4100"/>
              <a:t>Kundrelationer</a:t>
            </a:r>
          </a:p>
        </p:txBody>
      </p:sp>
      <p:grpSp>
        <p:nvGrpSpPr>
          <p:cNvPr id="147" name="Group 135">
            <a:extLst>
              <a:ext uri="{FF2B5EF4-FFF2-40B4-BE49-F238E27FC236}">
                <a16:creationId xmlns:a16="http://schemas.microsoft.com/office/drawing/2014/main" id="{9F2D4ED5-DC78-4C88-97AA-483206C53E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570793" y="0"/>
            <a:ext cx="1468514" cy="1521012"/>
            <a:chOff x="5236793" y="2432482"/>
            <a:chExt cx="1468514" cy="1521012"/>
          </a:xfrm>
        </p:grpSpPr>
        <p:sp>
          <p:nvSpPr>
            <p:cNvPr id="137" name="Freeform 5">
              <a:extLst>
                <a:ext uri="{FF2B5EF4-FFF2-40B4-BE49-F238E27FC236}">
                  <a16:creationId xmlns:a16="http://schemas.microsoft.com/office/drawing/2014/main" id="{0DE0B65A-4839-40B2-BA92-1464FEADBA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5463135" y="2432482"/>
              <a:ext cx="1242172" cy="729202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4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8" name="Freeform 6">
              <a:extLst>
                <a:ext uri="{FF2B5EF4-FFF2-40B4-BE49-F238E27FC236}">
                  <a16:creationId xmlns:a16="http://schemas.microsoft.com/office/drawing/2014/main" id="{842A0A68-39DD-4DA7-BAD5-63B9C13987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5236793" y="2566400"/>
              <a:ext cx="611884" cy="1076550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4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9" name="Freeform 8">
              <a:extLst>
                <a:ext uri="{FF2B5EF4-FFF2-40B4-BE49-F238E27FC236}">
                  <a16:creationId xmlns:a16="http://schemas.microsoft.com/office/drawing/2014/main" id="{21A69E50-7E10-45C3-B4F2-19DBA77484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5765469" y="2876944"/>
              <a:ext cx="630288" cy="1076550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40000"/>
                    <a:lumOff val="60000"/>
                    <a:alpha val="6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508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41" name="Oval 140">
            <a:extLst>
              <a:ext uri="{FF2B5EF4-FFF2-40B4-BE49-F238E27FC236}">
                <a16:creationId xmlns:a16="http://schemas.microsoft.com/office/drawing/2014/main" id="{D166A8AB-8924-421C-BCED-B54DBC4054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77897" y="5497189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" name="Platshållare för text 3">
            <a:extLst>
              <a:ext uri="{FF2B5EF4-FFF2-40B4-BE49-F238E27FC236}">
                <a16:creationId xmlns:a16="http://schemas.microsoft.com/office/drawing/2014/main" id="{F92FC69F-5967-46EA-A1A4-6AD5D12920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2677306"/>
            <a:ext cx="3565525" cy="3415519"/>
          </a:xfrm>
        </p:spPr>
        <p:txBody>
          <a:bodyPr vert="horz" wrap="square" lIns="0" tIns="0" rIns="0" bIns="0" rtlCol="0" anchor="t">
            <a:normAutofit/>
          </a:bodyPr>
          <a:lstStyle/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/>
              <a:t>Långvarig kundrelation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n-US" sz="1600"/>
              <a:t>Tack vare abonnemang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/>
              <a:t>Kontakt sker vid behov från kunden sida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n-US" sz="1600"/>
              <a:t>Produkt som kräver lågt underhåll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endParaRPr lang="en-US" sz="1600"/>
          </a:p>
        </p:txBody>
      </p:sp>
      <p:pic>
        <p:nvPicPr>
          <p:cNvPr id="20" name="Bildobjekt 19">
            <a:extLst>
              <a:ext uri="{FF2B5EF4-FFF2-40B4-BE49-F238E27FC236}">
                <a16:creationId xmlns:a16="http://schemas.microsoft.com/office/drawing/2014/main" id="{FDE5DCD4-BA74-1F45-AE81-CD345DF406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0900" y="1538271"/>
            <a:ext cx="7090237" cy="3781459"/>
          </a:xfrm>
          <a:custGeom>
            <a:avLst/>
            <a:gdLst/>
            <a:ahLst/>
            <a:cxnLst/>
            <a:rect l="l" t="t" r="r" b="b"/>
            <a:pathLst>
              <a:path w="7090237" h="5759451">
                <a:moveTo>
                  <a:pt x="0" y="0"/>
                </a:moveTo>
                <a:lnTo>
                  <a:pt x="7090237" y="0"/>
                </a:lnTo>
                <a:lnTo>
                  <a:pt x="7090237" y="5759451"/>
                </a:lnTo>
                <a:lnTo>
                  <a:pt x="0" y="5759451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8326843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3BDBC526-6DCD-4FF6-8395-D8C22E46E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FC46B57B-19F2-451F-ADEA-66ACFA8D95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5524" cy="1997855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r>
              <a:rPr lang="en-US" sz="4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Kundsegment</a:t>
            </a:r>
          </a:p>
        </p:txBody>
      </p:sp>
      <p:sp>
        <p:nvSpPr>
          <p:cNvPr id="4" name="Platshållare för text 3">
            <a:extLst>
              <a:ext uri="{FF2B5EF4-FFF2-40B4-BE49-F238E27FC236}">
                <a16:creationId xmlns:a16="http://schemas.microsoft.com/office/drawing/2014/main" id="{38AF2925-5A3C-48BC-827F-A218C06F06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2678400"/>
            <a:ext cx="3565525" cy="3414425"/>
          </a:xfrm>
        </p:spPr>
        <p:txBody>
          <a:bodyPr vert="horz" wrap="square" lIns="0" tIns="0" rIns="0" bIns="0" rtlCol="0" anchor="t">
            <a:normAutofit/>
          </a:bodyPr>
          <a:lstStyle/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/>
              <a:t>Större företag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n-US" sz="1600"/>
              <a:t>Sammanställning</a:t>
            </a:r>
          </a:p>
          <a:p>
            <a:pPr marL="1200150" lvl="2" indent="-228600">
              <a:buFont typeface="Arial" panose="020B0604020202020204" pitchFamily="34" charset="0"/>
              <a:buChar char="•"/>
            </a:pPr>
            <a:r>
              <a:rPr lang="en-US" sz="1600"/>
              <a:t>Hälsa</a:t>
            </a:r>
          </a:p>
          <a:p>
            <a:pPr marL="1200150" lvl="2" indent="-228600">
              <a:buFont typeface="Arial" panose="020B0604020202020204" pitchFamily="34" charset="0"/>
              <a:buChar char="•"/>
            </a:pPr>
            <a:r>
              <a:rPr lang="en-US" sz="1600"/>
              <a:t>Förbättringar</a:t>
            </a:r>
          </a:p>
          <a:p>
            <a:pPr lvl="2" indent="-228600">
              <a:buFont typeface="Arial" panose="020B0604020202020204" pitchFamily="34" charset="0"/>
              <a:buChar char="•"/>
            </a:pPr>
            <a:endParaRPr lang="en-US" sz="1600"/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/>
              <a:t>Kommuner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n-US" sz="1600"/>
              <a:t>Aktörer inom kommunen</a:t>
            </a:r>
          </a:p>
          <a:p>
            <a:pPr marL="1200150" lvl="2" indent="-228600">
              <a:buFont typeface="Arial" panose="020B0604020202020204" pitchFamily="34" charset="0"/>
              <a:buChar char="•"/>
            </a:pPr>
            <a:r>
              <a:rPr lang="en-US" sz="1600"/>
              <a:t>Hållbarhet</a:t>
            </a:r>
          </a:p>
        </p:txBody>
      </p:sp>
      <p:pic>
        <p:nvPicPr>
          <p:cNvPr id="8" name="Platshållare för innehåll 7">
            <a:extLst>
              <a:ext uri="{FF2B5EF4-FFF2-40B4-BE49-F238E27FC236}">
                <a16:creationId xmlns:a16="http://schemas.microsoft.com/office/drawing/2014/main" id="{75BEBB40-4329-384B-8A5C-40148D1A73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4200" r="23302" b="4"/>
          <a:stretch/>
        </p:blipFill>
        <p:spPr>
          <a:xfrm>
            <a:off x="5588000" y="862806"/>
            <a:ext cx="5132388" cy="5132388"/>
          </a:xfrm>
          <a:custGeom>
            <a:avLst/>
            <a:gdLst/>
            <a:ahLst/>
            <a:cxnLst/>
            <a:rect l="l" t="t" r="r" b="b"/>
            <a:pathLst>
              <a:path w="5132388" h="5132388">
                <a:moveTo>
                  <a:pt x="2566194" y="0"/>
                </a:moveTo>
                <a:cubicBezTo>
                  <a:pt x="3983464" y="0"/>
                  <a:pt x="5132388" y="1148924"/>
                  <a:pt x="5132388" y="2566194"/>
                </a:cubicBezTo>
                <a:cubicBezTo>
                  <a:pt x="5132388" y="3983464"/>
                  <a:pt x="3983464" y="5132388"/>
                  <a:pt x="2566194" y="5132388"/>
                </a:cubicBezTo>
                <a:cubicBezTo>
                  <a:pt x="1148924" y="5132388"/>
                  <a:pt x="0" y="3983464"/>
                  <a:pt x="0" y="2566194"/>
                </a:cubicBezTo>
                <a:cubicBezTo>
                  <a:pt x="0" y="1148924"/>
                  <a:pt x="1148924" y="0"/>
                  <a:pt x="2566194" y="0"/>
                </a:cubicBezTo>
                <a:close/>
              </a:path>
            </a:pathLst>
          </a:cu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183B29DA-9BB8-4BA8-B8E1-8C2B544078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22156" y="4143453"/>
            <a:ext cx="734257" cy="760506"/>
            <a:chOff x="5243759" y="1363788"/>
            <a:chExt cx="734257" cy="760506"/>
          </a:xfrm>
        </p:grpSpPr>
        <p:sp>
          <p:nvSpPr>
            <p:cNvPr id="22" name="Freeform 5">
              <a:extLst>
                <a:ext uri="{FF2B5EF4-FFF2-40B4-BE49-F238E27FC236}">
                  <a16:creationId xmlns:a16="http://schemas.microsoft.com/office/drawing/2014/main" id="{D02496F8-166D-469A-8040-08608013BF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6">
              <a:extLst>
                <a:ext uri="{FF2B5EF4-FFF2-40B4-BE49-F238E27FC236}">
                  <a16:creationId xmlns:a16="http://schemas.microsoft.com/office/drawing/2014/main" id="{23E648A7-A02A-4DC7-9FEC-489F1BA6F7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Freeform 8">
              <a:extLst>
                <a:ext uri="{FF2B5EF4-FFF2-40B4-BE49-F238E27FC236}">
                  <a16:creationId xmlns:a16="http://schemas.microsoft.com/office/drawing/2014/main" id="{4EF573B1-38BC-4C7B-894C-BE3864A04A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6" name="Oval 25">
            <a:extLst>
              <a:ext uri="{FF2B5EF4-FFF2-40B4-BE49-F238E27FC236}">
                <a16:creationId xmlns:a16="http://schemas.microsoft.com/office/drawing/2014/main" id="{647A77D8-817B-4A9F-86AA-FE781E813D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8780" y="50590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453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3BDBC526-6DCD-4FF6-8395-D8C22E46E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60B7752B-728D-4CA3-8923-C4F7F7702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CCD06922-1E13-4764-ADD9-2439BB429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1520825"/>
            <a:ext cx="4535487" cy="3779838"/>
          </a:xfrm>
        </p:spPr>
        <p:txBody>
          <a:bodyPr vert="horz" wrap="square" lIns="0" tIns="0" rIns="0" bIns="0" rtlCol="0" anchor="ctr" anchorCtr="0">
            <a:normAutofit/>
          </a:bodyPr>
          <a:lstStyle/>
          <a:p>
            <a:r>
              <a:rPr lang="en-US" sz="6400"/>
              <a:t>Kanaler</a:t>
            </a:r>
          </a:p>
        </p:txBody>
      </p:sp>
      <p:graphicFrame>
        <p:nvGraphicFramePr>
          <p:cNvPr id="17" name="Platshållare för text 3">
            <a:extLst>
              <a:ext uri="{FF2B5EF4-FFF2-40B4-BE49-F238E27FC236}">
                <a16:creationId xmlns:a16="http://schemas.microsoft.com/office/drawing/2014/main" id="{C4284BCD-66F0-4706-87DA-C834EE68A67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36223059"/>
              </p:ext>
            </p:extLst>
          </p:nvPr>
        </p:nvGraphicFramePr>
        <p:xfrm>
          <a:off x="5267325" y="549275"/>
          <a:ext cx="6373814" cy="57594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019942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541BB4D9-9EBE-4096-9D18-C04DB61F1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v-SE" sz="4800" dirty="0"/>
              <a:t>Kostnadsstruktur</a:t>
            </a:r>
          </a:p>
        </p:txBody>
      </p:sp>
      <p:graphicFrame>
        <p:nvGraphicFramePr>
          <p:cNvPr id="6" name="Platshållare för innehåll 2">
            <a:extLst>
              <a:ext uri="{FF2B5EF4-FFF2-40B4-BE49-F238E27FC236}">
                <a16:creationId xmlns:a16="http://schemas.microsoft.com/office/drawing/2014/main" id="{9465895D-A9EE-4A41-94C2-C91630CDB4CE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295775" y="1750060"/>
          <a:ext cx="7345362" cy="43427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Platshållare för text 3">
            <a:extLst>
              <a:ext uri="{FF2B5EF4-FFF2-40B4-BE49-F238E27FC236}">
                <a16:creationId xmlns:a16="http://schemas.microsoft.com/office/drawing/2014/main" id="{5DF1F471-E50A-4457-9BB6-6BDDD9C0EEC9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sv-SE" sz="3600" dirty="0"/>
              <a:t>Oundvikliga kostnader:</a:t>
            </a:r>
            <a:endParaRPr lang="sv-SE" sz="1800" dirty="0"/>
          </a:p>
        </p:txBody>
      </p:sp>
    </p:spTree>
    <p:extLst>
      <p:ext uri="{BB962C8B-B14F-4D97-AF65-F5344CB8AC3E}">
        <p14:creationId xmlns:p14="http://schemas.microsoft.com/office/powerpoint/2010/main" val="366367807"/>
      </p:ext>
    </p:extLst>
  </p:cSld>
  <p:clrMapOvr>
    <a:masterClrMapping/>
  </p:clrMapOvr>
</p:sld>
</file>

<file path=ppt/theme/theme1.xml><?xml version="1.0" encoding="utf-8"?>
<a:theme xmlns:a="http://schemas.openxmlformats.org/drawingml/2006/main" name="3DFloatVTI">
  <a:themeElements>
    <a:clrScheme name="AnalogousFromDarkSeedLeftStep">
      <a:dk1>
        <a:srgbClr val="000000"/>
      </a:dk1>
      <a:lt1>
        <a:srgbClr val="FFFFFF"/>
      </a:lt1>
      <a:dk2>
        <a:srgbClr val="213A22"/>
      </a:dk2>
      <a:lt2>
        <a:srgbClr val="E8E2E2"/>
      </a:lt2>
      <a:accent1>
        <a:srgbClr val="28B0B5"/>
      </a:accent1>
      <a:accent2>
        <a:srgbClr val="1BB67B"/>
      </a:accent2>
      <a:accent3>
        <a:srgbClr val="28B845"/>
      </a:accent3>
      <a:accent4>
        <a:srgbClr val="3EB91C"/>
      </a:accent4>
      <a:accent5>
        <a:srgbClr val="7DB026"/>
      </a:accent5>
      <a:accent6>
        <a:srgbClr val="ABA31A"/>
      </a:accent6>
      <a:hlink>
        <a:srgbClr val="5B8E2F"/>
      </a:hlink>
      <a:folHlink>
        <a:srgbClr val="7F7F7F"/>
      </a:folHlink>
    </a:clrScheme>
    <a:fontScheme name="Float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3DFloatVTI" id="{F59BA300-ED19-4B39-9AE3-7882B1DE8B78}" vid="{0FEC63E3-719F-4F50-9F1E-5B8BAF39109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232</TotalTime>
  <Words>141</Words>
  <Application>Microsoft Office PowerPoint</Application>
  <PresentationFormat>Bredbild</PresentationFormat>
  <Paragraphs>66</Paragraphs>
  <Slides>10</Slides>
  <Notes>0</Notes>
  <HiddenSlides>0</HiddenSlides>
  <MMClips>0</MMClips>
  <ScaleCrop>false</ScaleCrop>
  <HeadingPairs>
    <vt:vector size="6" baseType="variant">
      <vt:variant>
        <vt:lpstr>Använt teckensnitt</vt:lpstr>
      </vt:variant>
      <vt:variant>
        <vt:i4>2</vt:i4>
      </vt:variant>
      <vt:variant>
        <vt:lpstr>Tema</vt:lpstr>
      </vt:variant>
      <vt:variant>
        <vt:i4>1</vt:i4>
      </vt:variant>
      <vt:variant>
        <vt:lpstr>Bildrubriker</vt:lpstr>
      </vt:variant>
      <vt:variant>
        <vt:i4>10</vt:i4>
      </vt:variant>
    </vt:vector>
  </HeadingPairs>
  <TitlesOfParts>
    <vt:vector size="13" baseType="lpstr">
      <vt:lpstr>Arial</vt:lpstr>
      <vt:lpstr>Avenir Next LT Pro</vt:lpstr>
      <vt:lpstr>3DFloatVTI</vt:lpstr>
      <vt:lpstr>Sustainable Forms</vt:lpstr>
      <vt:lpstr>Partners</vt:lpstr>
      <vt:lpstr>Aktiviteter</vt:lpstr>
      <vt:lpstr>Resurser</vt:lpstr>
      <vt:lpstr>Värdeerbjudande</vt:lpstr>
      <vt:lpstr>Kundrelationer</vt:lpstr>
      <vt:lpstr>Kundsegment</vt:lpstr>
      <vt:lpstr>Kanaler</vt:lpstr>
      <vt:lpstr>Kostnadsstruktur</vt:lpstr>
      <vt:lpstr>Intäktsströmmar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Sustainable Forms</dc:title>
  <dc:creator>Anna Bergvall</dc:creator>
  <cp:lastModifiedBy>David Vilppu</cp:lastModifiedBy>
  <cp:revision>23</cp:revision>
  <dcterms:created xsi:type="dcterms:W3CDTF">2021-11-16T11:24:58Z</dcterms:created>
  <dcterms:modified xsi:type="dcterms:W3CDTF">2021-12-15T11:29:01Z</dcterms:modified>
</cp:coreProperties>
</file>